
<file path=[Content_Types].xml><?xml version="1.0" encoding="utf-8"?>
<Types xmlns="http://schemas.openxmlformats.org/package/2006/content-types">
  <Override PartName="/ppt/slideMasters/slideMaster3.xml" ContentType="application/vnd.openxmlformats-officedocument.presentationml.slideMaster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Layouts/slideLayout57.xml" ContentType="application/vnd.openxmlformats-officedocument.presentationml.slideLayout+xml"/>
  <Override PartName="/ppt/theme/theme5.xml" ContentType="application/vnd.openxmlformats-officedocument.theme+xml"/>
  <Override PartName="/ppt/slides/slide36.xml" ContentType="application/vnd.openxmlformats-officedocument.presentationml.slide+xml"/>
  <Override PartName="/ppt/slides/slide83.xml" ContentType="application/vnd.openxmlformats-officedocument.presentationml.slide+xml"/>
  <Override PartName="/ppt/slideLayouts/slideLayout46.xml" ContentType="application/vnd.openxmlformats-officedocument.presentationml.slideLayout+xml"/>
  <Override PartName="/ppt/slides/slide25.xml" ContentType="application/vnd.openxmlformats-officedocument.presentationml.slide+xml"/>
  <Override PartName="/ppt/slides/slide72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8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20.xml" ContentType="application/vnd.openxmlformats-officedocument.presentationml.slideLayout+xml"/>
  <Override PartName="/ppt/slideLayouts/slideLayout31.xml" ContentType="application/vnd.openxmlformats-officedocument.presentationml.slideLayout+xml"/>
  <Override PartName="/docProps/custom.xml" ContentType="application/vnd.openxmlformats-officedocument.custom-properties+xml"/>
  <Override PartName="/ppt/slideMasters/slideMaster4.xml" ContentType="application/vnd.openxmlformats-officedocument.presentationml.slideMaster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77.xml" ContentType="application/vnd.openxmlformats-officedocument.presentationml.slide+xml"/>
  <Override PartName="/ppt/viewProps.xml" ContentType="application/vnd.openxmlformats-officedocument.presentationml.viewProps+xml"/>
  <Override PartName="/ppt/slideLayouts/slideLayout69.xml" ContentType="application/vnd.openxmlformats-officedocument.presentationml.slideLayout+xml"/>
  <Override PartName="/ppt/theme/theme6.xml" ContentType="application/vnd.openxmlformats-officedocument.theme+xml"/>
  <Override PartName="/ppt/slideLayouts/slideLayout87.xml" ContentType="application/vnd.openxmlformats-officedocument.presentationml.slideLayout+xml"/>
  <Override PartName="/customXml/itemProps2.xml" ContentType="application/vnd.openxmlformats-officedocument.customXml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48.xml" ContentType="application/vnd.openxmlformats-officedocument.presentationml.slide+xml"/>
  <Override PartName="/ppt/slides/slide66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Layouts/slideLayout29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55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presProps.xml" ContentType="application/vnd.openxmlformats-officedocument.presentationml.presProps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33.xml" ContentType="application/vnd.openxmlformats-officedocument.presentationml.slide+xml"/>
  <Override PartName="/ppt/slides/slide44.xml" ContentType="application/vnd.openxmlformats-officedocument.presentationml.slide+xml"/>
  <Override PartName="/ppt/slides/slide62.xml" ContentType="application/vnd.openxmlformats-officedocument.presentationml.slide+xml"/>
  <Override PartName="/ppt/slides/slide80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72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22.xml" ContentType="application/vnd.openxmlformats-officedocument.presentationml.slide+xml"/>
  <Override PartName="/ppt/slides/slide51.xml" ContentType="application/vnd.openxmlformats-officedocument.presentationml.slide+xml"/>
  <Override PartName="/ppt/slideLayouts/slideLayout14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6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40.xml" ContentType="application/vnd.openxmlformats-officedocument.presentationml.slide+xml"/>
  <Override PartName="/ppt/slideLayouts/slideLayout21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Masters/slideMaster5.xml" ContentType="application/vnd.openxmlformats-officedocument.presentationml.slideMaster+xml"/>
  <Override PartName="/ppt/slides/slide49.xml" ContentType="application/vnd.openxmlformats-officedocument.presentationml.slide+xml"/>
  <Override PartName="/ppt/slides/slide78.xml" ContentType="application/vnd.openxmlformats-officedocument.presentationml.slide+xml"/>
  <Override PartName="/ppt/handoutMasters/handoutMaster1.xml" ContentType="application/vnd.openxmlformats-officedocument.presentationml.handoutMaster+xml"/>
  <Override PartName="/ppt/slideLayouts/slideLayout59.xml" ContentType="application/vnd.openxmlformats-officedocument.presentationml.slideLayout+xml"/>
  <Override PartName="/ppt/slideLayouts/slideLayout88.xml" ContentType="application/vnd.openxmlformats-officedocument.presentationml.slideLayout+xml"/>
  <Override PartName="/ppt/theme/theme7.xml" ContentType="application/vnd.openxmlformats-officedocument.theme+xml"/>
  <Override PartName="/docProps/core.xml" ContentType="application/vnd.openxmlformats-package.core-properties+xml"/>
  <Override PartName="/customXml/itemProps3.xml" ContentType="application/vnd.openxmlformats-officedocument.customXml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85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slideLayouts/slideLayout55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73.xml" ContentType="application/vnd.openxmlformats-officedocument.presentationml.slideLayout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slideLayouts/slideLayout2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Masters/slideMaster6.xml" ContentType="application/vnd.openxmlformats-officedocument.presentationml.slideMaster+xml"/>
  <Override PartName="/ppt/slides/slide79.xml" ContentType="application/vnd.openxmlformats-officedocument.presentationml.slide+xml"/>
  <Override PartName="/ppt/theme/theme8.xml" ContentType="application/vnd.openxmlformats-officedocument.theme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slideLayouts/slideLayout9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Masters/slideMaster2.xml" ContentType="application/vnd.openxmlformats-officedocument.presentationml.slideMaster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57.xml" ContentType="application/vnd.openxmlformats-officedocument.presentationml.slide+xml"/>
  <Override PartName="/ppt/slides/slide75.xml" ContentType="application/vnd.openxmlformats-officedocument.presentationml.slide+xml"/>
  <Override PartName="/ppt/slideLayouts/slideLayout3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4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46.xml" ContentType="application/vnd.openxmlformats-officedocument.presentationml.slide+xml"/>
  <Override PartName="/ppt/slides/slide64.xml" ContentType="application/vnd.openxmlformats-officedocument.presentationml.slide+xml"/>
  <Override PartName="/ppt/slideLayouts/slideLayout5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s/slide24.xml" ContentType="application/vnd.openxmlformats-officedocument.presentationml.slide+xml"/>
  <Override PartName="/ppt/slides/slide35.xml" ContentType="application/vnd.openxmlformats-officedocument.presentationml.slide+xml"/>
  <Override PartName="/ppt/slides/slide53.xml" ContentType="application/vnd.openxmlformats-officedocument.presentationml.slide+xml"/>
  <Override PartName="/ppt/slides/slide71.xml" ContentType="application/vnd.openxmlformats-officedocument.presentationml.slide+xml"/>
  <Override PartName="/ppt/slides/slide82.xml" ContentType="application/vnd.openxmlformats-officedocument.presentationml.slide+xml"/>
  <Default Extension="jpeg" ContentType="image/jpeg"/>
  <Override PartName="/ppt/slideLayouts/slideLayout16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s/slide13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Masters/slideMaster7.xml" ContentType="application/vnd.openxmlformats-officedocument.presentationml.slideMaster+xml"/>
  <Override PartName="/ppt/theme/theme9.xml" ContentType="application/vnd.openxmlformats-officedocument.theme+xml"/>
  <Override PartName="/ppt/slides/slide8.xml" ContentType="application/vnd.openxmlformats-officedocument.presentationml.slide+xml"/>
  <Override PartName="/ppt/slides/slide69.xml" ContentType="application/vnd.openxmlformats-officedocument.presentationml.slide+xml"/>
  <Override PartName="/ppt/slideLayouts/slideLayout6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s/slide29.xml" ContentType="application/vnd.openxmlformats-officedocument.presentationml.slide+xml"/>
  <Override PartName="/ppt/slides/slide76.xml" ContentType="application/vnd.openxmlformats-officedocument.presentationml.slide+xml"/>
  <Override PartName="/ppt/slideLayouts/slideLayout39.xml" ContentType="application/vnd.openxmlformats-officedocument.presentationml.slideLayout+xml"/>
  <Override PartName="/ppt/slideLayouts/slideLayout86.xml" ContentType="application/vnd.openxmlformats-officedocument.presentationml.slideLayout+xml"/>
  <Override PartName="/customXml/itemProps1.xml" ContentType="application/vnd.openxmlformats-officedocument.customXmlProperties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53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48" r:id="rId4"/>
    <p:sldMasterId id="2147483743" r:id="rId5"/>
    <p:sldMasterId id="2147483752" r:id="rId6"/>
    <p:sldMasterId id="2147483761" r:id="rId7"/>
    <p:sldMasterId id="2147483770" r:id="rId8"/>
    <p:sldMasterId id="2147483779" r:id="rId9"/>
    <p:sldMasterId id="2147483843" r:id="rId10"/>
  </p:sldMasterIdLst>
  <p:notesMasterIdLst>
    <p:notesMasterId r:id="rId96"/>
  </p:notesMasterIdLst>
  <p:handoutMasterIdLst>
    <p:handoutMasterId r:id="rId97"/>
  </p:handoutMasterIdLst>
  <p:sldIdLst>
    <p:sldId id="257" r:id="rId11"/>
    <p:sldId id="627" r:id="rId12"/>
    <p:sldId id="710" r:id="rId13"/>
    <p:sldId id="711" r:id="rId14"/>
    <p:sldId id="712" r:id="rId15"/>
    <p:sldId id="722" r:id="rId16"/>
    <p:sldId id="713" r:id="rId17"/>
    <p:sldId id="714" r:id="rId18"/>
    <p:sldId id="715" r:id="rId19"/>
    <p:sldId id="731" r:id="rId20"/>
    <p:sldId id="732" r:id="rId21"/>
    <p:sldId id="733" r:id="rId22"/>
    <p:sldId id="734" r:id="rId23"/>
    <p:sldId id="735" r:id="rId24"/>
    <p:sldId id="736" r:id="rId25"/>
    <p:sldId id="737" r:id="rId26"/>
    <p:sldId id="738" r:id="rId27"/>
    <p:sldId id="739" r:id="rId28"/>
    <p:sldId id="719" r:id="rId29"/>
    <p:sldId id="720" r:id="rId30"/>
    <p:sldId id="721" r:id="rId31"/>
    <p:sldId id="723" r:id="rId32"/>
    <p:sldId id="724" r:id="rId33"/>
    <p:sldId id="725" r:id="rId34"/>
    <p:sldId id="726" r:id="rId35"/>
    <p:sldId id="727" r:id="rId36"/>
    <p:sldId id="728" r:id="rId37"/>
    <p:sldId id="729" r:id="rId38"/>
    <p:sldId id="730" r:id="rId39"/>
    <p:sldId id="740" r:id="rId40"/>
    <p:sldId id="741" r:id="rId41"/>
    <p:sldId id="742" r:id="rId42"/>
    <p:sldId id="743" r:id="rId43"/>
    <p:sldId id="750" r:id="rId44"/>
    <p:sldId id="751" r:id="rId45"/>
    <p:sldId id="744" r:id="rId46"/>
    <p:sldId id="752" r:id="rId47"/>
    <p:sldId id="748" r:id="rId48"/>
    <p:sldId id="749" r:id="rId49"/>
    <p:sldId id="745" r:id="rId50"/>
    <p:sldId id="746" r:id="rId51"/>
    <p:sldId id="753" r:id="rId52"/>
    <p:sldId id="747" r:id="rId53"/>
    <p:sldId id="756" r:id="rId54"/>
    <p:sldId id="757" r:id="rId55"/>
    <p:sldId id="758" r:id="rId56"/>
    <p:sldId id="759" r:id="rId57"/>
    <p:sldId id="760" r:id="rId58"/>
    <p:sldId id="761" r:id="rId59"/>
    <p:sldId id="762" r:id="rId60"/>
    <p:sldId id="754" r:id="rId61"/>
    <p:sldId id="647" r:id="rId62"/>
    <p:sldId id="648" r:id="rId63"/>
    <p:sldId id="649" r:id="rId64"/>
    <p:sldId id="652" r:id="rId65"/>
    <p:sldId id="654" r:id="rId66"/>
    <p:sldId id="655" r:id="rId67"/>
    <p:sldId id="659" r:id="rId68"/>
    <p:sldId id="661" r:id="rId69"/>
    <p:sldId id="662" r:id="rId70"/>
    <p:sldId id="663" r:id="rId71"/>
    <p:sldId id="664" r:id="rId72"/>
    <p:sldId id="665" r:id="rId73"/>
    <p:sldId id="666" r:id="rId74"/>
    <p:sldId id="667" r:id="rId75"/>
    <p:sldId id="668" r:id="rId76"/>
    <p:sldId id="681" r:id="rId77"/>
    <p:sldId id="682" r:id="rId78"/>
    <p:sldId id="683" r:id="rId79"/>
    <p:sldId id="684" r:id="rId80"/>
    <p:sldId id="685" r:id="rId81"/>
    <p:sldId id="686" r:id="rId82"/>
    <p:sldId id="687" r:id="rId83"/>
    <p:sldId id="688" r:id="rId84"/>
    <p:sldId id="763" r:id="rId85"/>
    <p:sldId id="690" r:id="rId86"/>
    <p:sldId id="694" r:id="rId87"/>
    <p:sldId id="691" r:id="rId88"/>
    <p:sldId id="695" r:id="rId89"/>
    <p:sldId id="692" r:id="rId90"/>
    <p:sldId id="693" r:id="rId91"/>
    <p:sldId id="696" r:id="rId92"/>
    <p:sldId id="700" r:id="rId93"/>
    <p:sldId id="698" r:id="rId94"/>
    <p:sldId id="600" r:id="rId95"/>
  </p:sldIdLst>
  <p:sldSz cx="9144000" cy="6858000" type="screen4x3"/>
  <p:notesSz cx="7099300" cy="10234613"/>
  <p:defaultTextStyle>
    <a:defPPr>
      <a:defRPr lang="en-GB"/>
    </a:defPPr>
    <a:lvl1pPr algn="l" rtl="0" fontAlgn="base">
      <a:spcBef>
        <a:spcPct val="0"/>
      </a:spcBef>
      <a:spcAft>
        <a:spcPct val="0"/>
      </a:spcAft>
      <a:defRPr sz="10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10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10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10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10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000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1000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1000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1000"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7787B"/>
    <a:srgbClr val="FF00FF"/>
    <a:srgbClr val="000000"/>
    <a:srgbClr val="996633"/>
    <a:srgbClr val="FFFFFF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613" autoAdjust="0"/>
    <p:restoredTop sz="98671" autoAdjust="0"/>
  </p:normalViewPr>
  <p:slideViewPr>
    <p:cSldViewPr snapToGrid="0">
      <p:cViewPr varScale="1">
        <p:scale>
          <a:sx n="87" d="100"/>
          <a:sy n="87" d="100"/>
        </p:scale>
        <p:origin x="-658" y="-86"/>
      </p:cViewPr>
      <p:guideLst>
        <p:guide orient="horz" pos="935"/>
        <p:guide orient="horz" pos="3884"/>
        <p:guide orient="horz" pos="4020"/>
        <p:guide orient="horz" pos="4156"/>
        <p:guide orient="horz" pos="809"/>
        <p:guide orient="horz" pos="300"/>
        <p:guide orient="horz" pos="142"/>
        <p:guide orient="horz" pos="2160"/>
        <p:guide pos="2880"/>
        <p:guide pos="136"/>
        <p:guide pos="272"/>
        <p:guide pos="5624"/>
        <p:guide pos="4940"/>
        <p:guide pos="5618"/>
        <p:guide pos="1014"/>
      </p:guideLst>
    </p:cSldViewPr>
  </p:slideViewPr>
  <p:outlineViewPr>
    <p:cViewPr>
      <p:scale>
        <a:sx n="33" d="100"/>
        <a:sy n="33" d="100"/>
      </p:scale>
      <p:origin x="0" y="2183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6.xml"/><Relationship Id="rId21" Type="http://schemas.openxmlformats.org/officeDocument/2006/relationships/slide" Target="slides/slide11.xml"/><Relationship Id="rId34" Type="http://schemas.openxmlformats.org/officeDocument/2006/relationships/slide" Target="slides/slide24.xml"/><Relationship Id="rId42" Type="http://schemas.openxmlformats.org/officeDocument/2006/relationships/slide" Target="slides/slide32.xml"/><Relationship Id="rId47" Type="http://schemas.openxmlformats.org/officeDocument/2006/relationships/slide" Target="slides/slide37.xml"/><Relationship Id="rId50" Type="http://schemas.openxmlformats.org/officeDocument/2006/relationships/slide" Target="slides/slide40.xml"/><Relationship Id="rId55" Type="http://schemas.openxmlformats.org/officeDocument/2006/relationships/slide" Target="slides/slide45.xml"/><Relationship Id="rId63" Type="http://schemas.openxmlformats.org/officeDocument/2006/relationships/slide" Target="slides/slide53.xml"/><Relationship Id="rId68" Type="http://schemas.openxmlformats.org/officeDocument/2006/relationships/slide" Target="slides/slide58.xml"/><Relationship Id="rId76" Type="http://schemas.openxmlformats.org/officeDocument/2006/relationships/slide" Target="slides/slide66.xml"/><Relationship Id="rId84" Type="http://schemas.openxmlformats.org/officeDocument/2006/relationships/slide" Target="slides/slide74.xml"/><Relationship Id="rId89" Type="http://schemas.openxmlformats.org/officeDocument/2006/relationships/slide" Target="slides/slide79.xml"/><Relationship Id="rId97" Type="http://schemas.openxmlformats.org/officeDocument/2006/relationships/handoutMaster" Target="handoutMasters/handoutMaster1.xml"/><Relationship Id="rId7" Type="http://schemas.openxmlformats.org/officeDocument/2006/relationships/slideMaster" Target="slideMasters/slideMaster4.xml"/><Relationship Id="rId71" Type="http://schemas.openxmlformats.org/officeDocument/2006/relationships/slide" Target="slides/slide61.xml"/><Relationship Id="rId92" Type="http://schemas.openxmlformats.org/officeDocument/2006/relationships/slide" Target="slides/slide82.xml"/><Relationship Id="rId2" Type="http://schemas.openxmlformats.org/officeDocument/2006/relationships/customXml" Target="../customXml/item2.xml"/><Relationship Id="rId16" Type="http://schemas.openxmlformats.org/officeDocument/2006/relationships/slide" Target="slides/slide6.xml"/><Relationship Id="rId29" Type="http://schemas.openxmlformats.org/officeDocument/2006/relationships/slide" Target="slides/slide19.xml"/><Relationship Id="rId11" Type="http://schemas.openxmlformats.org/officeDocument/2006/relationships/slide" Target="slides/slide1.xml"/><Relationship Id="rId24" Type="http://schemas.openxmlformats.org/officeDocument/2006/relationships/slide" Target="slides/slide14.xml"/><Relationship Id="rId32" Type="http://schemas.openxmlformats.org/officeDocument/2006/relationships/slide" Target="slides/slide22.xml"/><Relationship Id="rId37" Type="http://schemas.openxmlformats.org/officeDocument/2006/relationships/slide" Target="slides/slide27.xml"/><Relationship Id="rId40" Type="http://schemas.openxmlformats.org/officeDocument/2006/relationships/slide" Target="slides/slide30.xml"/><Relationship Id="rId45" Type="http://schemas.openxmlformats.org/officeDocument/2006/relationships/slide" Target="slides/slide35.xml"/><Relationship Id="rId53" Type="http://schemas.openxmlformats.org/officeDocument/2006/relationships/slide" Target="slides/slide43.xml"/><Relationship Id="rId58" Type="http://schemas.openxmlformats.org/officeDocument/2006/relationships/slide" Target="slides/slide48.xml"/><Relationship Id="rId66" Type="http://schemas.openxmlformats.org/officeDocument/2006/relationships/slide" Target="slides/slide56.xml"/><Relationship Id="rId74" Type="http://schemas.openxmlformats.org/officeDocument/2006/relationships/slide" Target="slides/slide64.xml"/><Relationship Id="rId79" Type="http://schemas.openxmlformats.org/officeDocument/2006/relationships/slide" Target="slides/slide69.xml"/><Relationship Id="rId87" Type="http://schemas.openxmlformats.org/officeDocument/2006/relationships/slide" Target="slides/slide77.xml"/><Relationship Id="rId5" Type="http://schemas.openxmlformats.org/officeDocument/2006/relationships/slideMaster" Target="slideMasters/slideMaster2.xml"/><Relationship Id="rId61" Type="http://schemas.openxmlformats.org/officeDocument/2006/relationships/slide" Target="slides/slide51.xml"/><Relationship Id="rId82" Type="http://schemas.openxmlformats.org/officeDocument/2006/relationships/slide" Target="slides/slide72.xml"/><Relationship Id="rId90" Type="http://schemas.openxmlformats.org/officeDocument/2006/relationships/slide" Target="slides/slide80.xml"/><Relationship Id="rId95" Type="http://schemas.openxmlformats.org/officeDocument/2006/relationships/slide" Target="slides/slide85.xml"/><Relationship Id="rId19" Type="http://schemas.openxmlformats.org/officeDocument/2006/relationships/slide" Target="slides/slide9.xml"/><Relationship Id="rId14" Type="http://schemas.openxmlformats.org/officeDocument/2006/relationships/slide" Target="slides/slide4.xml"/><Relationship Id="rId22" Type="http://schemas.openxmlformats.org/officeDocument/2006/relationships/slide" Target="slides/slide12.xml"/><Relationship Id="rId27" Type="http://schemas.openxmlformats.org/officeDocument/2006/relationships/slide" Target="slides/slide17.xml"/><Relationship Id="rId30" Type="http://schemas.openxmlformats.org/officeDocument/2006/relationships/slide" Target="slides/slide20.xml"/><Relationship Id="rId35" Type="http://schemas.openxmlformats.org/officeDocument/2006/relationships/slide" Target="slides/slide25.xml"/><Relationship Id="rId43" Type="http://schemas.openxmlformats.org/officeDocument/2006/relationships/slide" Target="slides/slide33.xml"/><Relationship Id="rId48" Type="http://schemas.openxmlformats.org/officeDocument/2006/relationships/slide" Target="slides/slide38.xml"/><Relationship Id="rId56" Type="http://schemas.openxmlformats.org/officeDocument/2006/relationships/slide" Target="slides/slide46.xml"/><Relationship Id="rId64" Type="http://schemas.openxmlformats.org/officeDocument/2006/relationships/slide" Target="slides/slide54.xml"/><Relationship Id="rId69" Type="http://schemas.openxmlformats.org/officeDocument/2006/relationships/slide" Target="slides/slide59.xml"/><Relationship Id="rId77" Type="http://schemas.openxmlformats.org/officeDocument/2006/relationships/slide" Target="slides/slide67.xml"/><Relationship Id="rId100" Type="http://schemas.openxmlformats.org/officeDocument/2006/relationships/theme" Target="theme/theme1.xml"/><Relationship Id="rId8" Type="http://schemas.openxmlformats.org/officeDocument/2006/relationships/slideMaster" Target="slideMasters/slideMaster5.xml"/><Relationship Id="rId51" Type="http://schemas.openxmlformats.org/officeDocument/2006/relationships/slide" Target="slides/slide41.xml"/><Relationship Id="rId72" Type="http://schemas.openxmlformats.org/officeDocument/2006/relationships/slide" Target="slides/slide62.xml"/><Relationship Id="rId80" Type="http://schemas.openxmlformats.org/officeDocument/2006/relationships/slide" Target="slides/slide70.xml"/><Relationship Id="rId85" Type="http://schemas.openxmlformats.org/officeDocument/2006/relationships/slide" Target="slides/slide75.xml"/><Relationship Id="rId93" Type="http://schemas.openxmlformats.org/officeDocument/2006/relationships/slide" Target="slides/slide83.xml"/><Relationship Id="rId98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2.xml"/><Relationship Id="rId17" Type="http://schemas.openxmlformats.org/officeDocument/2006/relationships/slide" Target="slides/slide7.xml"/><Relationship Id="rId25" Type="http://schemas.openxmlformats.org/officeDocument/2006/relationships/slide" Target="slides/slide15.xml"/><Relationship Id="rId33" Type="http://schemas.openxmlformats.org/officeDocument/2006/relationships/slide" Target="slides/slide23.xml"/><Relationship Id="rId38" Type="http://schemas.openxmlformats.org/officeDocument/2006/relationships/slide" Target="slides/slide28.xml"/><Relationship Id="rId46" Type="http://schemas.openxmlformats.org/officeDocument/2006/relationships/slide" Target="slides/slide36.xml"/><Relationship Id="rId59" Type="http://schemas.openxmlformats.org/officeDocument/2006/relationships/slide" Target="slides/slide49.xml"/><Relationship Id="rId67" Type="http://schemas.openxmlformats.org/officeDocument/2006/relationships/slide" Target="slides/slide57.xml"/><Relationship Id="rId20" Type="http://schemas.openxmlformats.org/officeDocument/2006/relationships/slide" Target="slides/slide10.xml"/><Relationship Id="rId41" Type="http://schemas.openxmlformats.org/officeDocument/2006/relationships/slide" Target="slides/slide31.xml"/><Relationship Id="rId54" Type="http://schemas.openxmlformats.org/officeDocument/2006/relationships/slide" Target="slides/slide44.xml"/><Relationship Id="rId62" Type="http://schemas.openxmlformats.org/officeDocument/2006/relationships/slide" Target="slides/slide52.xml"/><Relationship Id="rId70" Type="http://schemas.openxmlformats.org/officeDocument/2006/relationships/slide" Target="slides/slide60.xml"/><Relationship Id="rId75" Type="http://schemas.openxmlformats.org/officeDocument/2006/relationships/slide" Target="slides/slide65.xml"/><Relationship Id="rId83" Type="http://schemas.openxmlformats.org/officeDocument/2006/relationships/slide" Target="slides/slide73.xml"/><Relationship Id="rId88" Type="http://schemas.openxmlformats.org/officeDocument/2006/relationships/slide" Target="slides/slide78.xml"/><Relationship Id="rId91" Type="http://schemas.openxmlformats.org/officeDocument/2006/relationships/slide" Target="slides/slide81.xml"/><Relationship Id="rId96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5.xml"/><Relationship Id="rId23" Type="http://schemas.openxmlformats.org/officeDocument/2006/relationships/slide" Target="slides/slide13.xml"/><Relationship Id="rId28" Type="http://schemas.openxmlformats.org/officeDocument/2006/relationships/slide" Target="slides/slide18.xml"/><Relationship Id="rId36" Type="http://schemas.openxmlformats.org/officeDocument/2006/relationships/slide" Target="slides/slide26.xml"/><Relationship Id="rId49" Type="http://schemas.openxmlformats.org/officeDocument/2006/relationships/slide" Target="slides/slide39.xml"/><Relationship Id="rId57" Type="http://schemas.openxmlformats.org/officeDocument/2006/relationships/slide" Target="slides/slide47.xml"/><Relationship Id="rId10" Type="http://schemas.openxmlformats.org/officeDocument/2006/relationships/slideMaster" Target="slideMasters/slideMaster7.xml"/><Relationship Id="rId31" Type="http://schemas.openxmlformats.org/officeDocument/2006/relationships/slide" Target="slides/slide21.xml"/><Relationship Id="rId44" Type="http://schemas.openxmlformats.org/officeDocument/2006/relationships/slide" Target="slides/slide34.xml"/><Relationship Id="rId52" Type="http://schemas.openxmlformats.org/officeDocument/2006/relationships/slide" Target="slides/slide42.xml"/><Relationship Id="rId60" Type="http://schemas.openxmlformats.org/officeDocument/2006/relationships/slide" Target="slides/slide50.xml"/><Relationship Id="rId65" Type="http://schemas.openxmlformats.org/officeDocument/2006/relationships/slide" Target="slides/slide55.xml"/><Relationship Id="rId73" Type="http://schemas.openxmlformats.org/officeDocument/2006/relationships/slide" Target="slides/slide63.xml"/><Relationship Id="rId78" Type="http://schemas.openxmlformats.org/officeDocument/2006/relationships/slide" Target="slides/slide68.xml"/><Relationship Id="rId81" Type="http://schemas.openxmlformats.org/officeDocument/2006/relationships/slide" Target="slides/slide71.xml"/><Relationship Id="rId86" Type="http://schemas.openxmlformats.org/officeDocument/2006/relationships/slide" Target="slides/slide76.xml"/><Relationship Id="rId94" Type="http://schemas.openxmlformats.org/officeDocument/2006/relationships/slide" Target="slides/slide84.xml"/><Relationship Id="rId99" Type="http://schemas.openxmlformats.org/officeDocument/2006/relationships/viewProps" Target="viewProps.xml"/><Relationship Id="rId10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3" Type="http://schemas.openxmlformats.org/officeDocument/2006/relationships/slide" Target="slides/slide3.xml"/><Relationship Id="rId18" Type="http://schemas.openxmlformats.org/officeDocument/2006/relationships/slide" Target="slides/slide8.xml"/><Relationship Id="rId39" Type="http://schemas.openxmlformats.org/officeDocument/2006/relationships/slide" Target="slides/slide2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363" cy="511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>
              <a:defRPr sz="1300">
                <a:latin typeface="Helvetica 65 Medium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1294" y="0"/>
            <a:ext cx="3076363" cy="511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>
              <a:defRPr sz="1300">
                <a:latin typeface="Helvetica 65 Medium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12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1106"/>
            <a:ext cx="3076363" cy="511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>
              <a:defRPr sz="1300">
                <a:latin typeface="Helvetica 65 Medium" pitchFamily="34" charset="0"/>
              </a:defRPr>
            </a:lvl1pPr>
          </a:lstStyle>
          <a:p>
            <a:pPr>
              <a:defRPr/>
            </a:pPr>
            <a:r>
              <a:rPr lang="en-GB"/>
              <a:t>   Rev </a:t>
            </a:r>
          </a:p>
        </p:txBody>
      </p:sp>
      <p:sp>
        <p:nvSpPr>
          <p:cNvPr id="512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1294" y="9721106"/>
            <a:ext cx="3076363" cy="511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>
              <a:defRPr sz="1300">
                <a:latin typeface="Helvetica 65 Medium" pitchFamily="34" charset="0"/>
              </a:defRPr>
            </a:lvl1pPr>
          </a:lstStyle>
          <a:p>
            <a:pPr>
              <a:defRPr/>
            </a:pPr>
            <a:fld id="{6E9BC4E0-6123-476C-81FC-255E11AB695F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363" cy="511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>
              <a:defRPr sz="1300">
                <a:latin typeface="Helvetica 65 Medium" pitchFamily="34" charset="0"/>
              </a:defRPr>
            </a:lvl1pPr>
          </a:lstStyle>
          <a:p>
            <a:pPr>
              <a:defRPr/>
            </a:pPr>
            <a:r>
              <a:rPr lang="en-GB"/>
              <a:t>Test Presentation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294" y="0"/>
            <a:ext cx="3076363" cy="511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>
              <a:defRPr sz="1300">
                <a:latin typeface="Helvetica 65 Medium" pitchFamily="34" charset="0"/>
              </a:defRPr>
            </a:lvl1pPr>
          </a:lstStyle>
          <a:p>
            <a:pPr>
              <a:defRPr/>
            </a:pPr>
            <a:r>
              <a:rPr lang="en-GB"/>
              <a:t>2008-08-21</a:t>
            </a:r>
          </a:p>
        </p:txBody>
      </p:sp>
      <p:sp>
        <p:nvSpPr>
          <p:cNvPr id="614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2188" y="768350"/>
            <a:ext cx="5114925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930" y="4861441"/>
            <a:ext cx="5679440" cy="46055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smtClean="0"/>
              <a:t>Click to edit Master text styles</a:t>
            </a:r>
          </a:p>
          <a:p>
            <a:pPr lvl="1"/>
            <a:r>
              <a:rPr lang="en-GB" noProof="0" smtClean="0"/>
              <a:t>Second level</a:t>
            </a:r>
          </a:p>
          <a:p>
            <a:pPr lvl="2"/>
            <a:r>
              <a:rPr lang="en-GB" noProof="0" smtClean="0"/>
              <a:t>Third level</a:t>
            </a:r>
          </a:p>
          <a:p>
            <a:pPr lvl="3"/>
            <a:r>
              <a:rPr lang="en-GB" noProof="0" smtClean="0"/>
              <a:t>Fourth level</a:t>
            </a:r>
          </a:p>
          <a:p>
            <a:pPr lvl="4"/>
            <a:r>
              <a:rPr lang="en-GB" noProof="0" smtClean="0"/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106"/>
            <a:ext cx="3076363" cy="511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>
              <a:defRPr sz="1300">
                <a:latin typeface="Helvetica 65 Medium" pitchFamily="34" charset="0"/>
              </a:defRPr>
            </a:lvl1pPr>
          </a:lstStyle>
          <a:p>
            <a:pPr>
              <a:defRPr/>
            </a:pPr>
            <a:r>
              <a:rPr lang="en-GB"/>
              <a:t>1/152 43-LXE 108 236 Uen  Rev PA1</a:t>
            </a:r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294" y="9721106"/>
            <a:ext cx="3076363" cy="511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>
              <a:defRPr sz="1300">
                <a:latin typeface="Helvetica 65 Medium" pitchFamily="34" charset="0"/>
              </a:defRPr>
            </a:lvl1pPr>
          </a:lstStyle>
          <a:p>
            <a:pPr>
              <a:defRPr/>
            </a:pPr>
            <a:fld id="{74A263B4-D0EB-4C6F-92B6-7AA329CF6000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Helvetica 65 Medium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Helvetica 65 Medium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Helvetica 65 Medium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Helvetica 65 Medium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Helvetica 65 Medium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6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6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6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7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7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over_blue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3568"/>
            <a:ext cx="9144000" cy="6850864"/>
          </a:xfrm>
          <a:prstGeom prst="rect">
            <a:avLst/>
          </a:prstGeom>
        </p:spPr>
      </p:pic>
      <p:sp>
        <p:nvSpPr>
          <p:cNvPr id="10" name="txtFooterCVLPage"/>
          <p:cNvSpPr txBox="1"/>
          <p:nvPr userDrawn="1"/>
        </p:nvSpPr>
        <p:spPr>
          <a:xfrm>
            <a:off x="4502999" y="6508750"/>
            <a:ext cx="1079500" cy="192088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>
              <a:lnSpc>
                <a:spcPts val="1700"/>
              </a:lnSpc>
              <a:spcBef>
                <a:spcPts val="0"/>
              </a:spcBef>
              <a:defRPr/>
            </a:pPr>
            <a:fld id="{2562AAA0-7981-4E4B-8798-264F4CF6E0AF}" type="slidenum">
              <a:rPr lang="sv-SE">
                <a:solidFill>
                  <a:srgbClr val="77787B"/>
                </a:solidFill>
                <a:latin typeface="Arial"/>
              </a:rPr>
              <a:pPr>
                <a:lnSpc>
                  <a:spcPts val="1700"/>
                </a:lnSpc>
                <a:spcBef>
                  <a:spcPts val="0"/>
                </a:spcBef>
                <a:defRPr/>
              </a:pPr>
              <a:t>‹#›</a:t>
            </a:fld>
            <a:endParaRPr lang="sv-SE" dirty="0">
              <a:solidFill>
                <a:srgbClr val="77787B"/>
              </a:solidFill>
              <a:latin typeface="Arial"/>
            </a:endParaRPr>
          </a:p>
        </p:txBody>
      </p:sp>
      <p:sp>
        <p:nvSpPr>
          <p:cNvPr id="614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31800" y="1290441"/>
            <a:ext cx="8280400" cy="400571"/>
          </a:xfrm>
        </p:spPr>
        <p:txBody>
          <a:bodyPr anchor="t" anchorCtr="0"/>
          <a:lstStyle>
            <a:lvl1pPr algn="l"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31800" y="1717412"/>
            <a:ext cx="8280400" cy="451807"/>
          </a:xfrm>
        </p:spPr>
        <p:txBody>
          <a:bodyPr anchor="t" anchorCtr="0"/>
          <a:lstStyle>
            <a:lvl1pPr marL="0" indent="0" algn="l">
              <a:buFontTx/>
              <a:buNone/>
              <a:defRPr sz="2400">
                <a:solidFill>
                  <a:srgbClr val="77787B"/>
                </a:solidFill>
              </a:defRPr>
            </a:lvl1pPr>
          </a:lstStyle>
          <a:p>
            <a:r>
              <a:rPr lang="en-US" smtClean="0"/>
              <a:t>Click to edit Master subtitle style</a:t>
            </a:r>
            <a:endParaRPr lang="en-GB" dirty="0"/>
          </a:p>
        </p:txBody>
      </p:sp>
      <p:sp>
        <p:nvSpPr>
          <p:cNvPr id="12" name="txtFooterRight"/>
          <p:cNvSpPr txBox="1"/>
          <p:nvPr userDrawn="1"/>
        </p:nvSpPr>
        <p:spPr>
          <a:xfrm>
            <a:off x="431800" y="6508751"/>
            <a:ext cx="1321844" cy="19563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l">
              <a:lnSpc>
                <a:spcPts val="1700"/>
              </a:lnSpc>
              <a:spcBef>
                <a:spcPts val="0"/>
              </a:spcBef>
              <a:defRPr/>
            </a:pPr>
            <a:r>
              <a:rPr lang="sv-SE" sz="1100" b="1" dirty="0" smtClean="0">
                <a:solidFill>
                  <a:srgbClr val="FF0000"/>
                </a:solidFill>
                <a:latin typeface="Arial"/>
              </a:rPr>
              <a:t>CONFIDENTIAL</a:t>
            </a:r>
            <a:endParaRPr lang="sv-SE" sz="1100" b="1" dirty="0">
              <a:solidFill>
                <a:srgbClr val="FF0000"/>
              </a:solidFill>
              <a:latin typeface="Arial"/>
            </a:endParaRP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0"/>
          </p:nvPr>
        </p:nvSpPr>
        <p:spPr>
          <a:xfrm>
            <a:off x="1609725" y="6560072"/>
            <a:ext cx="2962275" cy="260350"/>
          </a:xfrm>
        </p:spPr>
        <p:txBody>
          <a:bodyPr/>
          <a:lstStyle>
            <a:lvl1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1pPr>
            <a:lvl2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2pPr>
            <a:lvl3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3pPr>
            <a:lvl4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4pPr>
            <a:lvl5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pic>
        <p:nvPicPr>
          <p:cNvPr id="13" name="Picture 12" descr="SE_makebelieve_wht.png"/>
          <p:cNvPicPr>
            <a:picLocks noChangeAspect="1"/>
          </p:cNvPicPr>
          <p:nvPr userDrawn="1"/>
        </p:nvPicPr>
        <p:blipFill>
          <a:blip r:embed="rId3" cstate="print"/>
          <a:srcRect b="14431"/>
          <a:stretch>
            <a:fillRect/>
          </a:stretch>
        </p:blipFill>
        <p:spPr>
          <a:xfrm>
            <a:off x="7653403" y="6162805"/>
            <a:ext cx="1440493" cy="69519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over_cherry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3568"/>
            <a:ext cx="9144000" cy="6850864"/>
          </a:xfrm>
          <a:prstGeom prst="rect">
            <a:avLst/>
          </a:prstGeom>
        </p:spPr>
      </p:pic>
      <p:sp>
        <p:nvSpPr>
          <p:cNvPr id="10" name="txtFooterCVLPage"/>
          <p:cNvSpPr txBox="1"/>
          <p:nvPr userDrawn="1"/>
        </p:nvSpPr>
        <p:spPr>
          <a:xfrm>
            <a:off x="4502999" y="6508750"/>
            <a:ext cx="1079500" cy="192088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>
              <a:lnSpc>
                <a:spcPts val="1700"/>
              </a:lnSpc>
              <a:spcBef>
                <a:spcPts val="0"/>
              </a:spcBef>
              <a:defRPr/>
            </a:pPr>
            <a:fld id="{2562AAA0-7981-4E4B-8798-264F4CF6E0AF}" type="slidenum">
              <a:rPr lang="sv-SE">
                <a:solidFill>
                  <a:srgbClr val="77787B"/>
                </a:solidFill>
                <a:latin typeface="Arial"/>
              </a:rPr>
              <a:pPr>
                <a:lnSpc>
                  <a:spcPts val="1700"/>
                </a:lnSpc>
                <a:spcBef>
                  <a:spcPts val="0"/>
                </a:spcBef>
                <a:defRPr/>
              </a:pPr>
              <a:t>‹#›</a:t>
            </a:fld>
            <a:endParaRPr lang="sv-SE" dirty="0">
              <a:solidFill>
                <a:srgbClr val="77787B"/>
              </a:solidFill>
              <a:latin typeface="Arial"/>
            </a:endParaRPr>
          </a:p>
        </p:txBody>
      </p:sp>
      <p:sp>
        <p:nvSpPr>
          <p:cNvPr id="614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31800" y="1290441"/>
            <a:ext cx="8280400" cy="400571"/>
          </a:xfrm>
        </p:spPr>
        <p:txBody>
          <a:bodyPr anchor="t" anchorCtr="0"/>
          <a:lstStyle>
            <a:lvl1pPr algn="l"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31800" y="1717412"/>
            <a:ext cx="8280400" cy="451807"/>
          </a:xfrm>
        </p:spPr>
        <p:txBody>
          <a:bodyPr anchor="t" anchorCtr="0"/>
          <a:lstStyle>
            <a:lvl1pPr marL="0" indent="0" algn="l">
              <a:buFontTx/>
              <a:buNone/>
              <a:defRPr sz="2400">
                <a:solidFill>
                  <a:srgbClr val="77787B"/>
                </a:solidFill>
              </a:defRPr>
            </a:lvl1pPr>
          </a:lstStyle>
          <a:p>
            <a:r>
              <a:rPr lang="en-US" dirty="0" smtClean="0"/>
              <a:t>Click to edit Master subtitle style</a:t>
            </a:r>
            <a:endParaRPr lang="en-GB" dirty="0"/>
          </a:p>
        </p:txBody>
      </p:sp>
      <p:sp>
        <p:nvSpPr>
          <p:cNvPr id="12" name="txtFooterRight"/>
          <p:cNvSpPr txBox="1"/>
          <p:nvPr userDrawn="1"/>
        </p:nvSpPr>
        <p:spPr>
          <a:xfrm>
            <a:off x="431800" y="6508751"/>
            <a:ext cx="1321844" cy="19563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l">
              <a:lnSpc>
                <a:spcPts val="1700"/>
              </a:lnSpc>
              <a:spcBef>
                <a:spcPts val="0"/>
              </a:spcBef>
              <a:defRPr/>
            </a:pPr>
            <a:r>
              <a:rPr lang="sv-SE" sz="1100" b="1" dirty="0" smtClean="0">
                <a:solidFill>
                  <a:srgbClr val="FF0000"/>
                </a:solidFill>
                <a:latin typeface="Arial"/>
              </a:rPr>
              <a:t>CONFIDENTIAL</a:t>
            </a:r>
            <a:endParaRPr lang="sv-SE" sz="1100" b="1" dirty="0">
              <a:solidFill>
                <a:srgbClr val="FF0000"/>
              </a:solidFill>
              <a:latin typeface="Arial"/>
            </a:endParaRP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0"/>
          </p:nvPr>
        </p:nvSpPr>
        <p:spPr>
          <a:xfrm>
            <a:off x="1609725" y="6560072"/>
            <a:ext cx="2962275" cy="260350"/>
          </a:xfrm>
        </p:spPr>
        <p:txBody>
          <a:bodyPr/>
          <a:lstStyle>
            <a:lvl1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1pPr>
            <a:lvl2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2pPr>
            <a:lvl3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3pPr>
            <a:lvl4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4pPr>
            <a:lvl5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pic>
        <p:nvPicPr>
          <p:cNvPr id="11" name="Picture 10" descr="SE_makebelieve_wht.png"/>
          <p:cNvPicPr>
            <a:picLocks noChangeAspect="1"/>
          </p:cNvPicPr>
          <p:nvPr userDrawn="1"/>
        </p:nvPicPr>
        <p:blipFill>
          <a:blip r:embed="rId3" cstate="print"/>
          <a:srcRect b="14431"/>
          <a:stretch>
            <a:fillRect/>
          </a:stretch>
        </p:blipFill>
        <p:spPr>
          <a:xfrm>
            <a:off x="7653403" y="6162805"/>
            <a:ext cx="1440493" cy="69519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800" y="1484313"/>
            <a:ext cx="8280400" cy="4681537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sv-SE" dirty="0"/>
          </a:p>
        </p:txBody>
      </p:sp>
      <p:sp>
        <p:nvSpPr>
          <p:cNvPr id="4" name="Content Placeholder 15"/>
          <p:cNvSpPr>
            <a:spLocks noGrp="1"/>
          </p:cNvSpPr>
          <p:nvPr>
            <p:ph sz="quarter" idx="10"/>
          </p:nvPr>
        </p:nvSpPr>
        <p:spPr>
          <a:xfrm>
            <a:off x="1609725" y="6560072"/>
            <a:ext cx="2962275" cy="260350"/>
          </a:xfrm>
        </p:spPr>
        <p:txBody>
          <a:bodyPr/>
          <a:lstStyle>
            <a:lvl1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1pPr>
            <a:lvl2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2pPr>
            <a:lvl3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3pPr>
            <a:lvl4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4pPr>
            <a:lvl5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idx="11"/>
          </p:nvPr>
        </p:nvSpPr>
        <p:spPr>
          <a:xfrm>
            <a:off x="431800" y="657378"/>
            <a:ext cx="8205787" cy="522287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rgbClr val="77787B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sv-SE" dirty="0"/>
          </a:p>
        </p:txBody>
      </p:sp>
      <p:sp>
        <p:nvSpPr>
          <p:cNvPr id="3" name="Content Placeholder 15"/>
          <p:cNvSpPr>
            <a:spLocks noGrp="1"/>
          </p:cNvSpPr>
          <p:nvPr>
            <p:ph sz="quarter" idx="10"/>
          </p:nvPr>
        </p:nvSpPr>
        <p:spPr>
          <a:xfrm>
            <a:off x="1609725" y="6560072"/>
            <a:ext cx="2962275" cy="260350"/>
          </a:xfrm>
        </p:spPr>
        <p:txBody>
          <a:bodyPr/>
          <a:lstStyle>
            <a:lvl1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1pPr>
            <a:lvl2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2pPr>
            <a:lvl3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3pPr>
            <a:lvl4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4pPr>
            <a:lvl5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4" name="Text Placeholder 2"/>
          <p:cNvSpPr>
            <a:spLocks noGrp="1"/>
          </p:cNvSpPr>
          <p:nvPr>
            <p:ph type="body" idx="11"/>
          </p:nvPr>
        </p:nvSpPr>
        <p:spPr>
          <a:xfrm>
            <a:off x="431800" y="657378"/>
            <a:ext cx="8205787" cy="522287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rgbClr val="77787B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800" y="1484313"/>
            <a:ext cx="8280400" cy="4681537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sv-SE" dirty="0"/>
          </a:p>
        </p:txBody>
      </p:sp>
      <p:sp>
        <p:nvSpPr>
          <p:cNvPr id="4" name="Content Placeholder 15"/>
          <p:cNvSpPr>
            <a:spLocks noGrp="1"/>
          </p:cNvSpPr>
          <p:nvPr>
            <p:ph sz="quarter" idx="10"/>
          </p:nvPr>
        </p:nvSpPr>
        <p:spPr>
          <a:xfrm>
            <a:off x="1609725" y="6560072"/>
            <a:ext cx="2962275" cy="260350"/>
          </a:xfrm>
        </p:spPr>
        <p:txBody>
          <a:bodyPr/>
          <a:lstStyle>
            <a:lvl1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1pPr>
            <a:lvl2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2pPr>
            <a:lvl3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3pPr>
            <a:lvl4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4pPr>
            <a:lvl5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idx="11"/>
          </p:nvPr>
        </p:nvSpPr>
        <p:spPr>
          <a:xfrm>
            <a:off x="431800" y="657378"/>
            <a:ext cx="8205787" cy="522287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rgbClr val="77787B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800" y="1484313"/>
            <a:ext cx="8280400" cy="4681537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sv-SE" dirty="0"/>
          </a:p>
        </p:txBody>
      </p:sp>
      <p:sp>
        <p:nvSpPr>
          <p:cNvPr id="4" name="Content Placeholder 15"/>
          <p:cNvSpPr>
            <a:spLocks noGrp="1"/>
          </p:cNvSpPr>
          <p:nvPr>
            <p:ph sz="quarter" idx="10"/>
          </p:nvPr>
        </p:nvSpPr>
        <p:spPr>
          <a:xfrm>
            <a:off x="1609725" y="6560072"/>
            <a:ext cx="2962275" cy="260350"/>
          </a:xfrm>
        </p:spPr>
        <p:txBody>
          <a:bodyPr/>
          <a:lstStyle>
            <a:lvl1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1pPr>
            <a:lvl2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2pPr>
            <a:lvl3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3pPr>
            <a:lvl4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4pPr>
            <a:lvl5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idx="11"/>
          </p:nvPr>
        </p:nvSpPr>
        <p:spPr>
          <a:xfrm>
            <a:off x="431800" y="657378"/>
            <a:ext cx="8205787" cy="522287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rgbClr val="77787B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over_lime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3568"/>
            <a:ext cx="9144000" cy="6850864"/>
          </a:xfrm>
          <a:prstGeom prst="rect">
            <a:avLst/>
          </a:prstGeom>
        </p:spPr>
      </p:pic>
      <p:sp>
        <p:nvSpPr>
          <p:cNvPr id="10" name="txtFooterCVLPage"/>
          <p:cNvSpPr txBox="1"/>
          <p:nvPr userDrawn="1"/>
        </p:nvSpPr>
        <p:spPr>
          <a:xfrm>
            <a:off x="4502999" y="6508750"/>
            <a:ext cx="1079500" cy="192088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>
              <a:lnSpc>
                <a:spcPts val="1700"/>
              </a:lnSpc>
              <a:spcBef>
                <a:spcPts val="0"/>
              </a:spcBef>
              <a:defRPr/>
            </a:pPr>
            <a:fld id="{2562AAA0-7981-4E4B-8798-264F4CF6E0AF}" type="slidenum">
              <a:rPr lang="sv-SE">
                <a:solidFill>
                  <a:srgbClr val="77787B"/>
                </a:solidFill>
                <a:latin typeface="Arial"/>
              </a:rPr>
              <a:pPr>
                <a:lnSpc>
                  <a:spcPts val="1700"/>
                </a:lnSpc>
                <a:spcBef>
                  <a:spcPts val="0"/>
                </a:spcBef>
                <a:defRPr/>
              </a:pPr>
              <a:t>‹#›</a:t>
            </a:fld>
            <a:endParaRPr lang="sv-SE" dirty="0">
              <a:solidFill>
                <a:srgbClr val="77787B"/>
              </a:solidFill>
              <a:latin typeface="Arial"/>
            </a:endParaRPr>
          </a:p>
        </p:txBody>
      </p:sp>
      <p:sp>
        <p:nvSpPr>
          <p:cNvPr id="614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31800" y="1290441"/>
            <a:ext cx="8280400" cy="400571"/>
          </a:xfrm>
        </p:spPr>
        <p:txBody>
          <a:bodyPr anchor="t" anchorCtr="0"/>
          <a:lstStyle>
            <a:lvl1pPr algn="l"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31800" y="1717412"/>
            <a:ext cx="8280400" cy="451807"/>
          </a:xfrm>
        </p:spPr>
        <p:txBody>
          <a:bodyPr anchor="t" anchorCtr="0"/>
          <a:lstStyle>
            <a:lvl1pPr marL="0" indent="0" algn="l">
              <a:buFontTx/>
              <a:buNone/>
              <a:defRPr sz="2400">
                <a:solidFill>
                  <a:srgbClr val="77787B"/>
                </a:solidFill>
              </a:defRPr>
            </a:lvl1pPr>
          </a:lstStyle>
          <a:p>
            <a:r>
              <a:rPr lang="en-US" dirty="0" smtClean="0"/>
              <a:t>Click to edit Master subtitle style</a:t>
            </a:r>
            <a:endParaRPr lang="en-GB" dirty="0"/>
          </a:p>
        </p:txBody>
      </p:sp>
      <p:sp>
        <p:nvSpPr>
          <p:cNvPr id="12" name="txtFooterRight"/>
          <p:cNvSpPr txBox="1"/>
          <p:nvPr userDrawn="1"/>
        </p:nvSpPr>
        <p:spPr>
          <a:xfrm>
            <a:off x="431800" y="6508751"/>
            <a:ext cx="1321844" cy="19563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l">
              <a:lnSpc>
                <a:spcPts val="1700"/>
              </a:lnSpc>
              <a:spcBef>
                <a:spcPts val="0"/>
              </a:spcBef>
              <a:defRPr/>
            </a:pPr>
            <a:r>
              <a:rPr lang="sv-SE" sz="1100" b="1" dirty="0" smtClean="0">
                <a:solidFill>
                  <a:srgbClr val="FF0000"/>
                </a:solidFill>
                <a:latin typeface="Arial"/>
              </a:rPr>
              <a:t>CONFIDENTIAL</a:t>
            </a:r>
            <a:endParaRPr lang="sv-SE" sz="1100" b="1" dirty="0">
              <a:solidFill>
                <a:srgbClr val="FF0000"/>
              </a:solidFill>
              <a:latin typeface="Arial"/>
            </a:endParaRP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0"/>
          </p:nvPr>
        </p:nvSpPr>
        <p:spPr>
          <a:xfrm>
            <a:off x="1609725" y="6560072"/>
            <a:ext cx="2962275" cy="260350"/>
          </a:xfrm>
        </p:spPr>
        <p:txBody>
          <a:bodyPr/>
          <a:lstStyle>
            <a:lvl1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1pPr>
            <a:lvl2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2pPr>
            <a:lvl3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3pPr>
            <a:lvl4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4pPr>
            <a:lvl5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pic>
        <p:nvPicPr>
          <p:cNvPr id="9" name="Picture 8" descr="SE_makebelieve_wht.png"/>
          <p:cNvPicPr>
            <a:picLocks noChangeAspect="1"/>
          </p:cNvPicPr>
          <p:nvPr userDrawn="1"/>
        </p:nvPicPr>
        <p:blipFill>
          <a:blip r:embed="rId3" cstate="print"/>
          <a:srcRect b="14431"/>
          <a:stretch>
            <a:fillRect/>
          </a:stretch>
        </p:blipFill>
        <p:spPr>
          <a:xfrm>
            <a:off x="7653403" y="6162805"/>
            <a:ext cx="1440493" cy="69519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800" y="1484313"/>
            <a:ext cx="8280400" cy="4681537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sv-SE" dirty="0"/>
          </a:p>
        </p:txBody>
      </p:sp>
      <p:sp>
        <p:nvSpPr>
          <p:cNvPr id="4" name="Content Placeholder 15"/>
          <p:cNvSpPr>
            <a:spLocks noGrp="1"/>
          </p:cNvSpPr>
          <p:nvPr>
            <p:ph sz="quarter" idx="10"/>
          </p:nvPr>
        </p:nvSpPr>
        <p:spPr>
          <a:xfrm>
            <a:off x="1609725" y="6560072"/>
            <a:ext cx="2962275" cy="260350"/>
          </a:xfrm>
        </p:spPr>
        <p:txBody>
          <a:bodyPr/>
          <a:lstStyle>
            <a:lvl1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1pPr>
            <a:lvl2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2pPr>
            <a:lvl3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3pPr>
            <a:lvl4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4pPr>
            <a:lvl5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idx="11"/>
          </p:nvPr>
        </p:nvSpPr>
        <p:spPr>
          <a:xfrm>
            <a:off x="431800" y="657378"/>
            <a:ext cx="8205787" cy="522287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rgbClr val="77787B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ivider_lime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3568"/>
            <a:ext cx="9144000" cy="6850864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31800" y="1726112"/>
            <a:ext cx="8205787" cy="522287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rgbClr val="77787B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31800" y="1297876"/>
            <a:ext cx="8280400" cy="523858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6" name="txtFooterRight"/>
          <p:cNvSpPr txBox="1"/>
          <p:nvPr userDrawn="1"/>
        </p:nvSpPr>
        <p:spPr>
          <a:xfrm>
            <a:off x="431800" y="6508751"/>
            <a:ext cx="1321844" cy="19858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l">
              <a:lnSpc>
                <a:spcPts val="1700"/>
              </a:lnSpc>
              <a:spcBef>
                <a:spcPts val="0"/>
              </a:spcBef>
              <a:defRPr/>
            </a:pPr>
            <a:r>
              <a:rPr lang="sv-SE" sz="1100" b="1" dirty="0" smtClean="0">
                <a:solidFill>
                  <a:srgbClr val="FFFFFF"/>
                </a:solidFill>
                <a:latin typeface="Arial"/>
              </a:rPr>
              <a:t>CONFIDENTIAL</a:t>
            </a:r>
            <a:endParaRPr lang="sv-SE" sz="1100" b="1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quarter" idx="10"/>
          </p:nvPr>
        </p:nvSpPr>
        <p:spPr>
          <a:xfrm>
            <a:off x="1603332" y="6567683"/>
            <a:ext cx="3030538" cy="260350"/>
          </a:xfrm>
        </p:spPr>
        <p:txBody>
          <a:bodyPr/>
          <a:lstStyle>
            <a:lvl1pPr algn="l">
              <a:buFontTx/>
              <a:buNone/>
              <a:defRPr sz="1000">
                <a:solidFill>
                  <a:srgbClr val="FFFFFF"/>
                </a:solidFill>
              </a:defRPr>
            </a:lvl1pPr>
            <a:lvl2pPr>
              <a:buFontTx/>
              <a:buNone/>
              <a:defRPr sz="1000">
                <a:solidFill>
                  <a:srgbClr val="FFFFFF"/>
                </a:solidFill>
              </a:defRPr>
            </a:lvl2pPr>
            <a:lvl3pPr>
              <a:buFontTx/>
              <a:buNone/>
              <a:defRPr sz="1000">
                <a:solidFill>
                  <a:srgbClr val="FFFFFF"/>
                </a:solidFill>
              </a:defRPr>
            </a:lvl3pPr>
            <a:lvl4pPr>
              <a:buFontTx/>
              <a:buNone/>
              <a:defRPr sz="1000">
                <a:solidFill>
                  <a:srgbClr val="FFFFFF"/>
                </a:solidFill>
              </a:defRPr>
            </a:lvl4pPr>
            <a:lvl5pPr>
              <a:buFontTx/>
              <a:buNone/>
              <a:defRPr sz="10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pic>
        <p:nvPicPr>
          <p:cNvPr id="10" name="Picture 9" descr="SE_makebelieve(2).png"/>
          <p:cNvPicPr>
            <a:picLocks noChangeAspect="1"/>
          </p:cNvPicPr>
          <p:nvPr userDrawn="1"/>
        </p:nvPicPr>
        <p:blipFill>
          <a:blip r:embed="rId3" cstate="print"/>
          <a:srcRect b="15392"/>
          <a:stretch>
            <a:fillRect/>
          </a:stretch>
        </p:blipFill>
        <p:spPr>
          <a:xfrm>
            <a:off x="7640877" y="6162804"/>
            <a:ext cx="1456862" cy="69519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ividerinside_lime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3568"/>
            <a:ext cx="9144000" cy="6850864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31800" y="3504804"/>
            <a:ext cx="8205787" cy="522287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31800" y="3051516"/>
            <a:ext cx="8280400" cy="43071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6" name="txtFooterRight"/>
          <p:cNvSpPr txBox="1"/>
          <p:nvPr userDrawn="1"/>
        </p:nvSpPr>
        <p:spPr>
          <a:xfrm>
            <a:off x="431800" y="6508751"/>
            <a:ext cx="1321844" cy="19858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l">
              <a:lnSpc>
                <a:spcPts val="1700"/>
              </a:lnSpc>
              <a:spcBef>
                <a:spcPts val="0"/>
              </a:spcBef>
              <a:defRPr/>
            </a:pPr>
            <a:r>
              <a:rPr lang="sv-SE" sz="1100" b="1" dirty="0" smtClean="0">
                <a:solidFill>
                  <a:srgbClr val="FFFFFF"/>
                </a:solidFill>
                <a:latin typeface="Arial"/>
              </a:rPr>
              <a:t>CONFIDENTIAL</a:t>
            </a:r>
            <a:endParaRPr lang="sv-SE" sz="1100" b="1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quarter" idx="10"/>
          </p:nvPr>
        </p:nvSpPr>
        <p:spPr>
          <a:xfrm>
            <a:off x="1603332" y="6567683"/>
            <a:ext cx="3030538" cy="260350"/>
          </a:xfrm>
        </p:spPr>
        <p:txBody>
          <a:bodyPr/>
          <a:lstStyle>
            <a:lvl1pPr algn="l">
              <a:buFontTx/>
              <a:buNone/>
              <a:defRPr sz="1000">
                <a:solidFill>
                  <a:srgbClr val="FFFFFF"/>
                </a:solidFill>
              </a:defRPr>
            </a:lvl1pPr>
            <a:lvl2pPr>
              <a:buFontTx/>
              <a:buNone/>
              <a:defRPr sz="1000">
                <a:solidFill>
                  <a:srgbClr val="FFFFFF"/>
                </a:solidFill>
              </a:defRPr>
            </a:lvl2pPr>
            <a:lvl3pPr>
              <a:buFontTx/>
              <a:buNone/>
              <a:defRPr sz="1000">
                <a:solidFill>
                  <a:srgbClr val="FFFFFF"/>
                </a:solidFill>
              </a:defRPr>
            </a:lvl3pPr>
            <a:lvl4pPr>
              <a:buFontTx/>
              <a:buNone/>
              <a:defRPr sz="1000">
                <a:solidFill>
                  <a:srgbClr val="FFFFFF"/>
                </a:solidFill>
              </a:defRPr>
            </a:lvl4pPr>
            <a:lvl5pPr>
              <a:buFontTx/>
              <a:buNone/>
              <a:defRPr sz="10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pic>
        <p:nvPicPr>
          <p:cNvPr id="8" name="Picture 7" descr="SE_makebelieve(2).png"/>
          <p:cNvPicPr>
            <a:picLocks noChangeAspect="1"/>
          </p:cNvPicPr>
          <p:nvPr userDrawn="1"/>
        </p:nvPicPr>
        <p:blipFill>
          <a:blip r:embed="rId3" cstate="print"/>
          <a:srcRect b="15392"/>
          <a:stretch>
            <a:fillRect/>
          </a:stretch>
        </p:blipFill>
        <p:spPr>
          <a:xfrm>
            <a:off x="7640877" y="6162804"/>
            <a:ext cx="1456862" cy="69519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31800" y="1484313"/>
            <a:ext cx="4064000" cy="4681537"/>
          </a:xfrm>
        </p:spPr>
        <p:txBody>
          <a:bodyPr/>
          <a:lstStyle>
            <a:lvl1pPr>
              <a:defRPr sz="2400">
                <a:solidFill>
                  <a:srgbClr val="77787B"/>
                </a:solidFill>
              </a:defRPr>
            </a:lvl1pPr>
            <a:lvl2pPr>
              <a:defRPr sz="2000">
                <a:solidFill>
                  <a:srgbClr val="77787B"/>
                </a:solidFill>
              </a:defRPr>
            </a:lvl2pPr>
            <a:lvl3pPr>
              <a:defRPr sz="2000">
                <a:solidFill>
                  <a:srgbClr val="77787B"/>
                </a:solidFill>
              </a:defRPr>
            </a:lvl3pPr>
            <a:lvl4pPr>
              <a:defRPr sz="2000">
                <a:solidFill>
                  <a:srgbClr val="77787B"/>
                </a:solidFill>
              </a:defRPr>
            </a:lvl4pPr>
            <a:lvl5pPr>
              <a:defRPr sz="2000">
                <a:solidFill>
                  <a:srgbClr val="77787B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sv-SE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84313"/>
            <a:ext cx="4064000" cy="4681537"/>
          </a:xfrm>
        </p:spPr>
        <p:txBody>
          <a:bodyPr/>
          <a:lstStyle>
            <a:lvl1pPr>
              <a:defRPr sz="2400">
                <a:solidFill>
                  <a:srgbClr val="77787B"/>
                </a:solidFill>
              </a:defRPr>
            </a:lvl1pPr>
            <a:lvl2pPr>
              <a:defRPr sz="2000">
                <a:solidFill>
                  <a:srgbClr val="77787B"/>
                </a:solidFill>
              </a:defRPr>
            </a:lvl2pPr>
            <a:lvl3pPr>
              <a:defRPr sz="2000">
                <a:solidFill>
                  <a:srgbClr val="77787B"/>
                </a:solidFill>
              </a:defRPr>
            </a:lvl3pPr>
            <a:lvl4pPr>
              <a:defRPr sz="2000">
                <a:solidFill>
                  <a:srgbClr val="77787B"/>
                </a:solidFill>
              </a:defRPr>
            </a:lvl4pPr>
            <a:lvl5pPr>
              <a:defRPr sz="2000">
                <a:solidFill>
                  <a:srgbClr val="77787B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sv-SE" dirty="0"/>
          </a:p>
        </p:txBody>
      </p:sp>
      <p:sp>
        <p:nvSpPr>
          <p:cNvPr id="5" name="Content Placeholder 15"/>
          <p:cNvSpPr>
            <a:spLocks noGrp="1"/>
          </p:cNvSpPr>
          <p:nvPr>
            <p:ph sz="quarter" idx="10"/>
          </p:nvPr>
        </p:nvSpPr>
        <p:spPr>
          <a:xfrm>
            <a:off x="1609725" y="6560072"/>
            <a:ext cx="2962275" cy="260350"/>
          </a:xfrm>
        </p:spPr>
        <p:txBody>
          <a:bodyPr/>
          <a:lstStyle>
            <a:lvl1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1pPr>
            <a:lvl2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2pPr>
            <a:lvl3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3pPr>
            <a:lvl4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4pPr>
            <a:lvl5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idx="11"/>
          </p:nvPr>
        </p:nvSpPr>
        <p:spPr>
          <a:xfrm>
            <a:off x="431800" y="657378"/>
            <a:ext cx="8205787" cy="522287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rgbClr val="77787B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sv-S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800" y="1484313"/>
            <a:ext cx="8280400" cy="468153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 dirty="0"/>
          </a:p>
        </p:txBody>
      </p:sp>
      <p:sp>
        <p:nvSpPr>
          <p:cNvPr id="4" name="Content Placeholder 15"/>
          <p:cNvSpPr>
            <a:spLocks noGrp="1"/>
          </p:cNvSpPr>
          <p:nvPr>
            <p:ph sz="quarter" idx="10"/>
          </p:nvPr>
        </p:nvSpPr>
        <p:spPr>
          <a:xfrm>
            <a:off x="1609725" y="6560072"/>
            <a:ext cx="2962275" cy="260350"/>
          </a:xfrm>
        </p:spPr>
        <p:txBody>
          <a:bodyPr/>
          <a:lstStyle>
            <a:lvl1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1pPr>
            <a:lvl2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2pPr>
            <a:lvl3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3pPr>
            <a:lvl4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4pPr>
            <a:lvl5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idx="11"/>
          </p:nvPr>
        </p:nvSpPr>
        <p:spPr>
          <a:xfrm>
            <a:off x="431800" y="657378"/>
            <a:ext cx="8205787" cy="522287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rgbClr val="77787B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sv-SE" dirty="0"/>
          </a:p>
        </p:txBody>
      </p:sp>
      <p:sp>
        <p:nvSpPr>
          <p:cNvPr id="3" name="Content Placeholder 15"/>
          <p:cNvSpPr>
            <a:spLocks noGrp="1"/>
          </p:cNvSpPr>
          <p:nvPr>
            <p:ph sz="quarter" idx="10"/>
          </p:nvPr>
        </p:nvSpPr>
        <p:spPr>
          <a:xfrm>
            <a:off x="1609725" y="6560072"/>
            <a:ext cx="2962275" cy="260350"/>
          </a:xfrm>
        </p:spPr>
        <p:txBody>
          <a:bodyPr/>
          <a:lstStyle>
            <a:lvl1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1pPr>
            <a:lvl2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2pPr>
            <a:lvl3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3pPr>
            <a:lvl4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4pPr>
            <a:lvl5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4" name="Text Placeholder 2"/>
          <p:cNvSpPr>
            <a:spLocks noGrp="1"/>
          </p:cNvSpPr>
          <p:nvPr>
            <p:ph type="body" idx="11"/>
          </p:nvPr>
        </p:nvSpPr>
        <p:spPr>
          <a:xfrm>
            <a:off x="431800" y="657378"/>
            <a:ext cx="8205787" cy="522287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rgbClr val="77787B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5"/>
          <p:cNvSpPr>
            <a:spLocks noGrp="1"/>
          </p:cNvSpPr>
          <p:nvPr>
            <p:ph sz="quarter" idx="10"/>
          </p:nvPr>
        </p:nvSpPr>
        <p:spPr>
          <a:xfrm>
            <a:off x="1609725" y="6560072"/>
            <a:ext cx="2962275" cy="260350"/>
          </a:xfrm>
        </p:spPr>
        <p:txBody>
          <a:bodyPr/>
          <a:lstStyle>
            <a:lvl1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1pPr>
            <a:lvl2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2pPr>
            <a:lvl3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3pPr>
            <a:lvl4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4pPr>
            <a:lvl5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n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thankyou_lime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3568"/>
            <a:ext cx="9144000" cy="6850864"/>
          </a:xfrm>
          <a:prstGeom prst="rect">
            <a:avLst/>
          </a:prstGeom>
        </p:spPr>
      </p:pic>
      <p:sp>
        <p:nvSpPr>
          <p:cNvPr id="10" name="txtFooterCVLPage"/>
          <p:cNvSpPr txBox="1"/>
          <p:nvPr userDrawn="1"/>
        </p:nvSpPr>
        <p:spPr>
          <a:xfrm>
            <a:off x="4502999" y="6508750"/>
            <a:ext cx="1079500" cy="192088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>
              <a:lnSpc>
                <a:spcPts val="1700"/>
              </a:lnSpc>
              <a:spcBef>
                <a:spcPts val="0"/>
              </a:spcBef>
              <a:defRPr/>
            </a:pPr>
            <a:fld id="{2562AAA0-7981-4E4B-8798-264F4CF6E0AF}" type="slidenum">
              <a:rPr lang="sv-SE">
                <a:solidFill>
                  <a:srgbClr val="77787B"/>
                </a:solidFill>
                <a:latin typeface="Arial"/>
              </a:rPr>
              <a:pPr>
                <a:lnSpc>
                  <a:spcPts val="1700"/>
                </a:lnSpc>
                <a:spcBef>
                  <a:spcPts val="0"/>
                </a:spcBef>
                <a:defRPr/>
              </a:pPr>
              <a:t>‹#›</a:t>
            </a:fld>
            <a:endParaRPr lang="sv-SE" dirty="0">
              <a:solidFill>
                <a:srgbClr val="77787B"/>
              </a:solidFill>
              <a:latin typeface="Arial"/>
            </a:endParaRPr>
          </a:p>
        </p:txBody>
      </p:sp>
      <p:sp>
        <p:nvSpPr>
          <p:cNvPr id="614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461348" y="5123145"/>
            <a:ext cx="3388638" cy="475989"/>
          </a:xfrm>
        </p:spPr>
        <p:txBody>
          <a:bodyPr anchor="t" anchorCtr="0"/>
          <a:lstStyle>
            <a:lvl1pPr algn="l">
              <a:defRPr sz="240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5461348" y="5599134"/>
            <a:ext cx="3388638" cy="641872"/>
          </a:xfrm>
        </p:spPr>
        <p:txBody>
          <a:bodyPr anchor="t" anchorCtr="0"/>
          <a:lstStyle>
            <a:lvl1pPr marL="0" indent="0" algn="l">
              <a:buFontTx/>
              <a:buNone/>
              <a:defRPr sz="2000">
                <a:solidFill>
                  <a:srgbClr val="77787B"/>
                </a:solidFill>
              </a:defRPr>
            </a:lvl1pPr>
          </a:lstStyle>
          <a:p>
            <a:r>
              <a:rPr lang="en-US" dirty="0" smtClean="0"/>
              <a:t>Click to edit Master subtitle style</a:t>
            </a:r>
            <a:endParaRPr lang="en-GB" dirty="0"/>
          </a:p>
        </p:txBody>
      </p:sp>
      <p:sp>
        <p:nvSpPr>
          <p:cNvPr id="12" name="txtFooterRight"/>
          <p:cNvSpPr txBox="1"/>
          <p:nvPr userDrawn="1"/>
        </p:nvSpPr>
        <p:spPr>
          <a:xfrm>
            <a:off x="431800" y="6508751"/>
            <a:ext cx="1321844" cy="19563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l">
              <a:lnSpc>
                <a:spcPts val="1700"/>
              </a:lnSpc>
              <a:spcBef>
                <a:spcPts val="0"/>
              </a:spcBef>
              <a:defRPr/>
            </a:pPr>
            <a:r>
              <a:rPr lang="sv-SE" sz="1100" b="1" dirty="0" smtClean="0">
                <a:solidFill>
                  <a:schemeClr val="bg1"/>
                </a:solidFill>
                <a:latin typeface="Arial"/>
              </a:rPr>
              <a:t>CONFIDENTIAL</a:t>
            </a:r>
            <a:endParaRPr lang="sv-SE" sz="1100" b="1" dirty="0">
              <a:solidFill>
                <a:schemeClr val="bg1"/>
              </a:solidFill>
              <a:latin typeface="Arial"/>
            </a:endParaRPr>
          </a:p>
        </p:txBody>
      </p:sp>
      <p:pic>
        <p:nvPicPr>
          <p:cNvPr id="11" name="Picture 10" descr="SE_makebelieve(2).png"/>
          <p:cNvPicPr>
            <a:picLocks noChangeAspect="1"/>
          </p:cNvPicPr>
          <p:nvPr userDrawn="1"/>
        </p:nvPicPr>
        <p:blipFill>
          <a:blip r:embed="rId3" cstate="print"/>
          <a:srcRect b="15392"/>
          <a:stretch>
            <a:fillRect/>
          </a:stretch>
        </p:blipFill>
        <p:spPr>
          <a:xfrm>
            <a:off x="7640877" y="6162804"/>
            <a:ext cx="1456862" cy="695196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over_cherry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3568"/>
            <a:ext cx="9144000" cy="6850864"/>
          </a:xfrm>
          <a:prstGeom prst="rect">
            <a:avLst/>
          </a:prstGeom>
        </p:spPr>
      </p:pic>
      <p:sp>
        <p:nvSpPr>
          <p:cNvPr id="10" name="txtFooterCVLPage"/>
          <p:cNvSpPr txBox="1"/>
          <p:nvPr userDrawn="1"/>
        </p:nvSpPr>
        <p:spPr>
          <a:xfrm>
            <a:off x="4502999" y="6508750"/>
            <a:ext cx="1079500" cy="192088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>
              <a:lnSpc>
                <a:spcPts val="1700"/>
              </a:lnSpc>
              <a:spcBef>
                <a:spcPts val="0"/>
              </a:spcBef>
              <a:defRPr/>
            </a:pPr>
            <a:fld id="{2562AAA0-7981-4E4B-8798-264F4CF6E0AF}" type="slidenum">
              <a:rPr lang="sv-SE">
                <a:solidFill>
                  <a:srgbClr val="77787B"/>
                </a:solidFill>
                <a:latin typeface="Arial"/>
              </a:rPr>
              <a:pPr>
                <a:lnSpc>
                  <a:spcPts val="1700"/>
                </a:lnSpc>
                <a:spcBef>
                  <a:spcPts val="0"/>
                </a:spcBef>
                <a:defRPr/>
              </a:pPr>
              <a:t>‹#›</a:t>
            </a:fld>
            <a:endParaRPr lang="sv-SE" dirty="0">
              <a:solidFill>
                <a:srgbClr val="77787B"/>
              </a:solidFill>
              <a:latin typeface="Arial"/>
            </a:endParaRPr>
          </a:p>
        </p:txBody>
      </p:sp>
      <p:sp>
        <p:nvSpPr>
          <p:cNvPr id="614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31800" y="1290441"/>
            <a:ext cx="8280400" cy="400571"/>
          </a:xfrm>
        </p:spPr>
        <p:txBody>
          <a:bodyPr anchor="t" anchorCtr="0"/>
          <a:lstStyle>
            <a:lvl1pPr algn="l"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31800" y="1717412"/>
            <a:ext cx="8280400" cy="451807"/>
          </a:xfrm>
        </p:spPr>
        <p:txBody>
          <a:bodyPr anchor="t" anchorCtr="0"/>
          <a:lstStyle>
            <a:lvl1pPr marL="0" indent="0" algn="l">
              <a:buFontTx/>
              <a:buNone/>
              <a:defRPr sz="2400">
                <a:solidFill>
                  <a:srgbClr val="77787B"/>
                </a:solidFill>
              </a:defRPr>
            </a:lvl1pPr>
          </a:lstStyle>
          <a:p>
            <a:r>
              <a:rPr lang="en-US" dirty="0" smtClean="0"/>
              <a:t>Click to edit Master subtitle style</a:t>
            </a:r>
            <a:endParaRPr lang="en-GB" dirty="0"/>
          </a:p>
        </p:txBody>
      </p:sp>
      <p:sp>
        <p:nvSpPr>
          <p:cNvPr id="12" name="txtFooterRight"/>
          <p:cNvSpPr txBox="1"/>
          <p:nvPr userDrawn="1"/>
        </p:nvSpPr>
        <p:spPr>
          <a:xfrm>
            <a:off x="431800" y="6508751"/>
            <a:ext cx="1321844" cy="19563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l">
              <a:lnSpc>
                <a:spcPts val="1700"/>
              </a:lnSpc>
              <a:spcBef>
                <a:spcPts val="0"/>
              </a:spcBef>
              <a:defRPr/>
            </a:pPr>
            <a:r>
              <a:rPr lang="sv-SE" sz="1100" b="1" dirty="0" smtClean="0">
                <a:solidFill>
                  <a:srgbClr val="FF0000"/>
                </a:solidFill>
                <a:latin typeface="Arial"/>
              </a:rPr>
              <a:t>CONFIDENTIAL</a:t>
            </a:r>
            <a:endParaRPr lang="sv-SE" sz="1100" b="1" dirty="0">
              <a:solidFill>
                <a:srgbClr val="FF0000"/>
              </a:solidFill>
              <a:latin typeface="Arial"/>
            </a:endParaRP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0"/>
          </p:nvPr>
        </p:nvSpPr>
        <p:spPr>
          <a:xfrm>
            <a:off x="1609725" y="6560072"/>
            <a:ext cx="2962275" cy="260350"/>
          </a:xfrm>
        </p:spPr>
        <p:txBody>
          <a:bodyPr/>
          <a:lstStyle>
            <a:lvl1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1pPr>
            <a:lvl2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2pPr>
            <a:lvl3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3pPr>
            <a:lvl4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4pPr>
            <a:lvl5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pic>
        <p:nvPicPr>
          <p:cNvPr id="11" name="Picture 10" descr="SE_makebelieve_wht.png"/>
          <p:cNvPicPr>
            <a:picLocks noChangeAspect="1"/>
          </p:cNvPicPr>
          <p:nvPr userDrawn="1"/>
        </p:nvPicPr>
        <p:blipFill>
          <a:blip r:embed="rId3" cstate="print"/>
          <a:srcRect b="14431"/>
          <a:stretch>
            <a:fillRect/>
          </a:stretch>
        </p:blipFill>
        <p:spPr>
          <a:xfrm>
            <a:off x="7653403" y="6162805"/>
            <a:ext cx="1440493" cy="69519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over_orange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3568"/>
            <a:ext cx="9144000" cy="6850864"/>
          </a:xfrm>
          <a:prstGeom prst="rect">
            <a:avLst/>
          </a:prstGeom>
        </p:spPr>
      </p:pic>
      <p:sp>
        <p:nvSpPr>
          <p:cNvPr id="10" name="txtFooterCVLPage"/>
          <p:cNvSpPr txBox="1"/>
          <p:nvPr userDrawn="1"/>
        </p:nvSpPr>
        <p:spPr>
          <a:xfrm>
            <a:off x="4502999" y="6508750"/>
            <a:ext cx="1079500" cy="192088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>
              <a:lnSpc>
                <a:spcPts val="1700"/>
              </a:lnSpc>
              <a:spcBef>
                <a:spcPts val="0"/>
              </a:spcBef>
              <a:defRPr/>
            </a:pPr>
            <a:fld id="{2562AAA0-7981-4E4B-8798-264F4CF6E0AF}" type="slidenum">
              <a:rPr lang="sv-SE">
                <a:solidFill>
                  <a:srgbClr val="77787B"/>
                </a:solidFill>
                <a:latin typeface="Arial"/>
              </a:rPr>
              <a:pPr>
                <a:lnSpc>
                  <a:spcPts val="1700"/>
                </a:lnSpc>
                <a:spcBef>
                  <a:spcPts val="0"/>
                </a:spcBef>
                <a:defRPr/>
              </a:pPr>
              <a:t>‹#›</a:t>
            </a:fld>
            <a:endParaRPr lang="sv-SE" dirty="0">
              <a:solidFill>
                <a:srgbClr val="77787B"/>
              </a:solidFill>
              <a:latin typeface="Arial"/>
            </a:endParaRPr>
          </a:p>
        </p:txBody>
      </p:sp>
      <p:sp>
        <p:nvSpPr>
          <p:cNvPr id="614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31800" y="1290441"/>
            <a:ext cx="8280400" cy="400571"/>
          </a:xfrm>
        </p:spPr>
        <p:txBody>
          <a:bodyPr anchor="t" anchorCtr="0"/>
          <a:lstStyle>
            <a:lvl1pPr algn="l"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31800" y="1717412"/>
            <a:ext cx="8280400" cy="451807"/>
          </a:xfrm>
        </p:spPr>
        <p:txBody>
          <a:bodyPr anchor="t" anchorCtr="0"/>
          <a:lstStyle>
            <a:lvl1pPr marL="0" indent="0" algn="l">
              <a:buFontTx/>
              <a:buNone/>
              <a:defRPr sz="2400">
                <a:solidFill>
                  <a:srgbClr val="77787B"/>
                </a:solidFill>
              </a:defRPr>
            </a:lvl1pPr>
          </a:lstStyle>
          <a:p>
            <a:r>
              <a:rPr lang="en-US" dirty="0" smtClean="0"/>
              <a:t>Click to edit Master subtitle style</a:t>
            </a:r>
            <a:endParaRPr lang="en-GB" dirty="0"/>
          </a:p>
        </p:txBody>
      </p:sp>
      <p:sp>
        <p:nvSpPr>
          <p:cNvPr id="12" name="txtFooterRight"/>
          <p:cNvSpPr txBox="1"/>
          <p:nvPr userDrawn="1"/>
        </p:nvSpPr>
        <p:spPr>
          <a:xfrm>
            <a:off x="431800" y="6508751"/>
            <a:ext cx="1321844" cy="19563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l">
              <a:lnSpc>
                <a:spcPts val="1700"/>
              </a:lnSpc>
              <a:spcBef>
                <a:spcPts val="0"/>
              </a:spcBef>
              <a:defRPr/>
            </a:pPr>
            <a:r>
              <a:rPr lang="sv-SE" sz="1100" b="1" dirty="0" smtClean="0">
                <a:solidFill>
                  <a:srgbClr val="FF0000"/>
                </a:solidFill>
                <a:latin typeface="Arial"/>
              </a:rPr>
              <a:t>CONFIDENTIAL</a:t>
            </a:r>
            <a:endParaRPr lang="sv-SE" sz="1100" b="1" dirty="0">
              <a:solidFill>
                <a:srgbClr val="FF0000"/>
              </a:solidFill>
              <a:latin typeface="Arial"/>
            </a:endParaRP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0"/>
          </p:nvPr>
        </p:nvSpPr>
        <p:spPr>
          <a:xfrm>
            <a:off x="1609725" y="6560072"/>
            <a:ext cx="2962275" cy="260350"/>
          </a:xfrm>
        </p:spPr>
        <p:txBody>
          <a:bodyPr/>
          <a:lstStyle>
            <a:lvl1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1pPr>
            <a:lvl2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2pPr>
            <a:lvl3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3pPr>
            <a:lvl4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4pPr>
            <a:lvl5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pic>
        <p:nvPicPr>
          <p:cNvPr id="11" name="Picture 10" descr="SE_makebelieve_wht.png"/>
          <p:cNvPicPr>
            <a:picLocks noChangeAspect="1"/>
          </p:cNvPicPr>
          <p:nvPr userDrawn="1"/>
        </p:nvPicPr>
        <p:blipFill>
          <a:blip r:embed="rId3" cstate="print"/>
          <a:srcRect b="14431"/>
          <a:stretch>
            <a:fillRect/>
          </a:stretch>
        </p:blipFill>
        <p:spPr>
          <a:xfrm>
            <a:off x="7653403" y="6162805"/>
            <a:ext cx="1440493" cy="69519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sv-S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800" y="1484313"/>
            <a:ext cx="8280400" cy="4681537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sv-SE" dirty="0"/>
          </a:p>
        </p:txBody>
      </p:sp>
      <p:sp>
        <p:nvSpPr>
          <p:cNvPr id="4" name="Content Placeholder 15"/>
          <p:cNvSpPr>
            <a:spLocks noGrp="1"/>
          </p:cNvSpPr>
          <p:nvPr>
            <p:ph sz="quarter" idx="10"/>
          </p:nvPr>
        </p:nvSpPr>
        <p:spPr>
          <a:xfrm>
            <a:off x="1609725" y="6560072"/>
            <a:ext cx="2962275" cy="260350"/>
          </a:xfrm>
        </p:spPr>
        <p:txBody>
          <a:bodyPr/>
          <a:lstStyle>
            <a:lvl1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1pPr>
            <a:lvl2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2pPr>
            <a:lvl3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3pPr>
            <a:lvl4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4pPr>
            <a:lvl5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idx="11"/>
          </p:nvPr>
        </p:nvSpPr>
        <p:spPr>
          <a:xfrm>
            <a:off x="431800" y="657378"/>
            <a:ext cx="8205787" cy="522287"/>
          </a:xfrm>
        </p:spPr>
        <p:txBody>
          <a:bodyPr anchor="t" anchorCtr="0"/>
          <a:lstStyle>
            <a:lvl1pPr marL="0" indent="0">
              <a:buNone/>
              <a:defRPr sz="2000">
                <a:solidFill>
                  <a:srgbClr val="77787B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ivider_orange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3568"/>
            <a:ext cx="9144000" cy="6850864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31800" y="1726112"/>
            <a:ext cx="8205787" cy="522287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rgbClr val="77787B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31800" y="1297876"/>
            <a:ext cx="8280400" cy="523858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6" name="txtFooterRight"/>
          <p:cNvSpPr txBox="1"/>
          <p:nvPr userDrawn="1"/>
        </p:nvSpPr>
        <p:spPr>
          <a:xfrm>
            <a:off x="431800" y="6508751"/>
            <a:ext cx="1321844" cy="19858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l">
              <a:lnSpc>
                <a:spcPts val="1700"/>
              </a:lnSpc>
              <a:spcBef>
                <a:spcPts val="0"/>
              </a:spcBef>
              <a:defRPr/>
            </a:pPr>
            <a:r>
              <a:rPr lang="sv-SE" sz="1100" b="1" dirty="0" smtClean="0">
                <a:solidFill>
                  <a:srgbClr val="FFFFFF"/>
                </a:solidFill>
                <a:latin typeface="Arial"/>
              </a:rPr>
              <a:t>CONFIDENTIAL</a:t>
            </a:r>
            <a:endParaRPr lang="sv-SE" sz="1100" b="1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quarter" idx="10"/>
          </p:nvPr>
        </p:nvSpPr>
        <p:spPr>
          <a:xfrm>
            <a:off x="1603332" y="6567683"/>
            <a:ext cx="3030538" cy="260350"/>
          </a:xfrm>
        </p:spPr>
        <p:txBody>
          <a:bodyPr/>
          <a:lstStyle>
            <a:lvl1pPr algn="l">
              <a:buFontTx/>
              <a:buNone/>
              <a:defRPr sz="1000">
                <a:solidFill>
                  <a:srgbClr val="FFFFFF"/>
                </a:solidFill>
              </a:defRPr>
            </a:lvl1pPr>
            <a:lvl2pPr>
              <a:buFontTx/>
              <a:buNone/>
              <a:defRPr sz="1000">
                <a:solidFill>
                  <a:srgbClr val="FFFFFF"/>
                </a:solidFill>
              </a:defRPr>
            </a:lvl2pPr>
            <a:lvl3pPr>
              <a:buFontTx/>
              <a:buNone/>
              <a:defRPr sz="1000">
                <a:solidFill>
                  <a:srgbClr val="FFFFFF"/>
                </a:solidFill>
              </a:defRPr>
            </a:lvl3pPr>
            <a:lvl4pPr>
              <a:buFontTx/>
              <a:buNone/>
              <a:defRPr sz="1000">
                <a:solidFill>
                  <a:srgbClr val="FFFFFF"/>
                </a:solidFill>
              </a:defRPr>
            </a:lvl4pPr>
            <a:lvl5pPr>
              <a:buFontTx/>
              <a:buNone/>
              <a:defRPr sz="10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pic>
        <p:nvPicPr>
          <p:cNvPr id="10" name="Picture 9" descr="SE_makebelieve(2).png"/>
          <p:cNvPicPr>
            <a:picLocks noChangeAspect="1"/>
          </p:cNvPicPr>
          <p:nvPr userDrawn="1"/>
        </p:nvPicPr>
        <p:blipFill>
          <a:blip r:embed="rId3" cstate="print"/>
          <a:srcRect b="15392"/>
          <a:stretch>
            <a:fillRect/>
          </a:stretch>
        </p:blipFill>
        <p:spPr>
          <a:xfrm>
            <a:off x="7640877" y="6162804"/>
            <a:ext cx="1456862" cy="69519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ividerinside_orange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3568"/>
            <a:ext cx="9144000" cy="6850864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31800" y="3504804"/>
            <a:ext cx="8205787" cy="522287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31800" y="3051516"/>
            <a:ext cx="8280400" cy="43071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6" name="txtFooterRight"/>
          <p:cNvSpPr txBox="1"/>
          <p:nvPr userDrawn="1"/>
        </p:nvSpPr>
        <p:spPr>
          <a:xfrm>
            <a:off x="431800" y="6508751"/>
            <a:ext cx="1321844" cy="19858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l">
              <a:lnSpc>
                <a:spcPts val="1700"/>
              </a:lnSpc>
              <a:spcBef>
                <a:spcPts val="0"/>
              </a:spcBef>
              <a:defRPr/>
            </a:pPr>
            <a:r>
              <a:rPr lang="sv-SE" sz="1100" b="1" dirty="0" smtClean="0">
                <a:solidFill>
                  <a:srgbClr val="FFFFFF"/>
                </a:solidFill>
                <a:latin typeface="Arial"/>
              </a:rPr>
              <a:t>CONFIDENTIAL</a:t>
            </a:r>
            <a:endParaRPr lang="sv-SE" sz="1100" b="1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quarter" idx="10"/>
          </p:nvPr>
        </p:nvSpPr>
        <p:spPr>
          <a:xfrm>
            <a:off x="1603332" y="6567683"/>
            <a:ext cx="3030538" cy="260350"/>
          </a:xfrm>
        </p:spPr>
        <p:txBody>
          <a:bodyPr/>
          <a:lstStyle>
            <a:lvl1pPr algn="l">
              <a:buFontTx/>
              <a:buNone/>
              <a:defRPr sz="1000">
                <a:solidFill>
                  <a:srgbClr val="FFFFFF"/>
                </a:solidFill>
              </a:defRPr>
            </a:lvl1pPr>
            <a:lvl2pPr>
              <a:buFontTx/>
              <a:buNone/>
              <a:defRPr sz="1000">
                <a:solidFill>
                  <a:srgbClr val="FFFFFF"/>
                </a:solidFill>
              </a:defRPr>
            </a:lvl2pPr>
            <a:lvl3pPr>
              <a:buFontTx/>
              <a:buNone/>
              <a:defRPr sz="1000">
                <a:solidFill>
                  <a:srgbClr val="FFFFFF"/>
                </a:solidFill>
              </a:defRPr>
            </a:lvl3pPr>
            <a:lvl4pPr>
              <a:buFontTx/>
              <a:buNone/>
              <a:defRPr sz="1000">
                <a:solidFill>
                  <a:srgbClr val="FFFFFF"/>
                </a:solidFill>
              </a:defRPr>
            </a:lvl4pPr>
            <a:lvl5pPr>
              <a:buFontTx/>
              <a:buNone/>
              <a:defRPr sz="10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pic>
        <p:nvPicPr>
          <p:cNvPr id="8" name="Picture 7" descr="SE_makebelieve(2).png"/>
          <p:cNvPicPr>
            <a:picLocks noChangeAspect="1"/>
          </p:cNvPicPr>
          <p:nvPr userDrawn="1"/>
        </p:nvPicPr>
        <p:blipFill>
          <a:blip r:embed="rId3" cstate="print"/>
          <a:srcRect b="15392"/>
          <a:stretch>
            <a:fillRect/>
          </a:stretch>
        </p:blipFill>
        <p:spPr>
          <a:xfrm>
            <a:off x="7640877" y="6162804"/>
            <a:ext cx="1456862" cy="69519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sv-SE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31800" y="1484313"/>
            <a:ext cx="4064000" cy="4681537"/>
          </a:xfrm>
        </p:spPr>
        <p:txBody>
          <a:bodyPr/>
          <a:lstStyle>
            <a:lvl1pPr>
              <a:defRPr sz="2400">
                <a:solidFill>
                  <a:srgbClr val="77787B"/>
                </a:solidFill>
              </a:defRPr>
            </a:lvl1pPr>
            <a:lvl2pPr>
              <a:defRPr sz="2000">
                <a:solidFill>
                  <a:srgbClr val="77787B"/>
                </a:solidFill>
              </a:defRPr>
            </a:lvl2pPr>
            <a:lvl3pPr>
              <a:defRPr sz="2000">
                <a:solidFill>
                  <a:srgbClr val="77787B"/>
                </a:solidFill>
              </a:defRPr>
            </a:lvl3pPr>
            <a:lvl4pPr>
              <a:defRPr sz="2000">
                <a:solidFill>
                  <a:srgbClr val="77787B"/>
                </a:solidFill>
              </a:defRPr>
            </a:lvl4pPr>
            <a:lvl5pPr>
              <a:defRPr sz="2000">
                <a:solidFill>
                  <a:srgbClr val="77787B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sv-SE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84313"/>
            <a:ext cx="4064000" cy="4681537"/>
          </a:xfrm>
        </p:spPr>
        <p:txBody>
          <a:bodyPr/>
          <a:lstStyle>
            <a:lvl1pPr>
              <a:defRPr sz="2400">
                <a:solidFill>
                  <a:srgbClr val="77787B"/>
                </a:solidFill>
              </a:defRPr>
            </a:lvl1pPr>
            <a:lvl2pPr>
              <a:defRPr sz="2000">
                <a:solidFill>
                  <a:srgbClr val="77787B"/>
                </a:solidFill>
              </a:defRPr>
            </a:lvl2pPr>
            <a:lvl3pPr>
              <a:defRPr sz="2000">
                <a:solidFill>
                  <a:srgbClr val="77787B"/>
                </a:solidFill>
              </a:defRPr>
            </a:lvl3pPr>
            <a:lvl4pPr>
              <a:defRPr sz="2000">
                <a:solidFill>
                  <a:srgbClr val="77787B"/>
                </a:solidFill>
              </a:defRPr>
            </a:lvl4pPr>
            <a:lvl5pPr>
              <a:defRPr sz="2000">
                <a:solidFill>
                  <a:srgbClr val="77787B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sv-SE" dirty="0"/>
          </a:p>
        </p:txBody>
      </p:sp>
      <p:sp>
        <p:nvSpPr>
          <p:cNvPr id="5" name="Content Placeholder 15"/>
          <p:cNvSpPr>
            <a:spLocks noGrp="1"/>
          </p:cNvSpPr>
          <p:nvPr>
            <p:ph sz="quarter" idx="10"/>
          </p:nvPr>
        </p:nvSpPr>
        <p:spPr>
          <a:xfrm>
            <a:off x="1609725" y="6560072"/>
            <a:ext cx="2962275" cy="260350"/>
          </a:xfrm>
        </p:spPr>
        <p:txBody>
          <a:bodyPr/>
          <a:lstStyle>
            <a:lvl1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1pPr>
            <a:lvl2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2pPr>
            <a:lvl3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3pPr>
            <a:lvl4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4pPr>
            <a:lvl5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idx="11"/>
          </p:nvPr>
        </p:nvSpPr>
        <p:spPr>
          <a:xfrm>
            <a:off x="431800" y="657378"/>
            <a:ext cx="8205787" cy="522287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rgbClr val="77787B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sv-SE" dirty="0"/>
          </a:p>
        </p:txBody>
      </p:sp>
      <p:sp>
        <p:nvSpPr>
          <p:cNvPr id="3" name="Content Placeholder 15"/>
          <p:cNvSpPr>
            <a:spLocks noGrp="1"/>
          </p:cNvSpPr>
          <p:nvPr>
            <p:ph sz="quarter" idx="10"/>
          </p:nvPr>
        </p:nvSpPr>
        <p:spPr>
          <a:xfrm>
            <a:off x="1609725" y="6560072"/>
            <a:ext cx="2962275" cy="260350"/>
          </a:xfrm>
        </p:spPr>
        <p:txBody>
          <a:bodyPr/>
          <a:lstStyle>
            <a:lvl1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1pPr>
            <a:lvl2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2pPr>
            <a:lvl3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3pPr>
            <a:lvl4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4pPr>
            <a:lvl5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4" name="Text Placeholder 2"/>
          <p:cNvSpPr>
            <a:spLocks noGrp="1"/>
          </p:cNvSpPr>
          <p:nvPr>
            <p:ph type="body" idx="11"/>
          </p:nvPr>
        </p:nvSpPr>
        <p:spPr>
          <a:xfrm>
            <a:off x="431800" y="657378"/>
            <a:ext cx="8205787" cy="522287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rgbClr val="77787B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vider_blue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0864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31800" y="1726112"/>
            <a:ext cx="8205787" cy="522287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rgbClr val="77787B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31800" y="1297876"/>
            <a:ext cx="8280400" cy="52385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6" name="txtFooterRight"/>
          <p:cNvSpPr txBox="1"/>
          <p:nvPr userDrawn="1"/>
        </p:nvSpPr>
        <p:spPr>
          <a:xfrm>
            <a:off x="431800" y="6508751"/>
            <a:ext cx="1321844" cy="19858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l">
              <a:lnSpc>
                <a:spcPts val="1700"/>
              </a:lnSpc>
              <a:spcBef>
                <a:spcPts val="0"/>
              </a:spcBef>
              <a:defRPr/>
            </a:pPr>
            <a:r>
              <a:rPr lang="sv-SE" sz="1100" b="1" dirty="0" smtClean="0">
                <a:solidFill>
                  <a:srgbClr val="FFFFFF"/>
                </a:solidFill>
                <a:latin typeface="Arial"/>
              </a:rPr>
              <a:t>CONFIDENTIAL</a:t>
            </a:r>
            <a:endParaRPr lang="sv-SE" sz="1100" b="1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quarter" idx="10"/>
          </p:nvPr>
        </p:nvSpPr>
        <p:spPr>
          <a:xfrm>
            <a:off x="1603332" y="6567683"/>
            <a:ext cx="3030538" cy="260350"/>
          </a:xfrm>
        </p:spPr>
        <p:txBody>
          <a:bodyPr/>
          <a:lstStyle>
            <a:lvl1pPr algn="l">
              <a:buFontTx/>
              <a:buNone/>
              <a:defRPr sz="1000">
                <a:solidFill>
                  <a:srgbClr val="FFFFFF"/>
                </a:solidFill>
              </a:defRPr>
            </a:lvl1pPr>
            <a:lvl2pPr>
              <a:buFontTx/>
              <a:buNone/>
              <a:defRPr sz="1000">
                <a:solidFill>
                  <a:srgbClr val="FFFFFF"/>
                </a:solidFill>
              </a:defRPr>
            </a:lvl2pPr>
            <a:lvl3pPr>
              <a:buFontTx/>
              <a:buNone/>
              <a:defRPr sz="1000">
                <a:solidFill>
                  <a:srgbClr val="FFFFFF"/>
                </a:solidFill>
              </a:defRPr>
            </a:lvl3pPr>
            <a:lvl4pPr>
              <a:buFontTx/>
              <a:buNone/>
              <a:defRPr sz="1000">
                <a:solidFill>
                  <a:srgbClr val="FFFFFF"/>
                </a:solidFill>
              </a:defRPr>
            </a:lvl4pPr>
            <a:lvl5pPr>
              <a:buFontTx/>
              <a:buNone/>
              <a:defRPr sz="10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pic>
        <p:nvPicPr>
          <p:cNvPr id="11" name="Picture 10" descr="SE_makebelieve(2).png"/>
          <p:cNvPicPr>
            <a:picLocks noChangeAspect="1"/>
          </p:cNvPicPr>
          <p:nvPr userDrawn="1"/>
        </p:nvPicPr>
        <p:blipFill>
          <a:blip r:embed="rId3" cstate="print"/>
          <a:srcRect b="15392"/>
          <a:stretch>
            <a:fillRect/>
          </a:stretch>
        </p:blipFill>
        <p:spPr>
          <a:xfrm>
            <a:off x="7640877" y="6162804"/>
            <a:ext cx="1456862" cy="69519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5"/>
          <p:cNvSpPr>
            <a:spLocks noGrp="1"/>
          </p:cNvSpPr>
          <p:nvPr>
            <p:ph sz="quarter" idx="10"/>
          </p:nvPr>
        </p:nvSpPr>
        <p:spPr>
          <a:xfrm>
            <a:off x="1609725" y="6560072"/>
            <a:ext cx="2962275" cy="260350"/>
          </a:xfrm>
        </p:spPr>
        <p:txBody>
          <a:bodyPr/>
          <a:lstStyle>
            <a:lvl1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1pPr>
            <a:lvl2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2pPr>
            <a:lvl3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3pPr>
            <a:lvl4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4pPr>
            <a:lvl5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n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thankyou_orange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3568"/>
            <a:ext cx="9144000" cy="6850864"/>
          </a:xfrm>
          <a:prstGeom prst="rect">
            <a:avLst/>
          </a:prstGeom>
        </p:spPr>
      </p:pic>
      <p:sp>
        <p:nvSpPr>
          <p:cNvPr id="10" name="txtFooterCVLPage"/>
          <p:cNvSpPr txBox="1"/>
          <p:nvPr userDrawn="1"/>
        </p:nvSpPr>
        <p:spPr>
          <a:xfrm>
            <a:off x="4502999" y="6508750"/>
            <a:ext cx="1079500" cy="192088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>
              <a:lnSpc>
                <a:spcPts val="1700"/>
              </a:lnSpc>
              <a:spcBef>
                <a:spcPts val="0"/>
              </a:spcBef>
              <a:defRPr/>
            </a:pPr>
            <a:fld id="{2562AAA0-7981-4E4B-8798-264F4CF6E0AF}" type="slidenum">
              <a:rPr lang="sv-SE">
                <a:solidFill>
                  <a:srgbClr val="77787B"/>
                </a:solidFill>
                <a:latin typeface="Arial"/>
              </a:rPr>
              <a:pPr>
                <a:lnSpc>
                  <a:spcPts val="1700"/>
                </a:lnSpc>
                <a:spcBef>
                  <a:spcPts val="0"/>
                </a:spcBef>
                <a:defRPr/>
              </a:pPr>
              <a:t>‹#›</a:t>
            </a:fld>
            <a:endParaRPr lang="sv-SE" dirty="0">
              <a:solidFill>
                <a:srgbClr val="77787B"/>
              </a:solidFill>
              <a:latin typeface="Arial"/>
            </a:endParaRPr>
          </a:p>
        </p:txBody>
      </p:sp>
      <p:sp>
        <p:nvSpPr>
          <p:cNvPr id="614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461348" y="5123145"/>
            <a:ext cx="3388638" cy="475989"/>
          </a:xfrm>
        </p:spPr>
        <p:txBody>
          <a:bodyPr anchor="t" anchorCtr="0"/>
          <a:lstStyle>
            <a:lvl1pPr algn="l">
              <a:defRPr sz="240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5461348" y="5599134"/>
            <a:ext cx="3388638" cy="641872"/>
          </a:xfrm>
        </p:spPr>
        <p:txBody>
          <a:bodyPr anchor="t" anchorCtr="0"/>
          <a:lstStyle>
            <a:lvl1pPr marL="0" indent="0" algn="l">
              <a:buFontTx/>
              <a:buNone/>
              <a:defRPr sz="2000">
                <a:solidFill>
                  <a:srgbClr val="77787B"/>
                </a:solidFill>
              </a:defRPr>
            </a:lvl1pPr>
          </a:lstStyle>
          <a:p>
            <a:r>
              <a:rPr lang="en-US" dirty="0" smtClean="0"/>
              <a:t>Click to edit Master subtitle style</a:t>
            </a:r>
            <a:endParaRPr lang="en-GB" dirty="0"/>
          </a:p>
        </p:txBody>
      </p:sp>
      <p:sp>
        <p:nvSpPr>
          <p:cNvPr id="12" name="txtFooterRight"/>
          <p:cNvSpPr txBox="1"/>
          <p:nvPr userDrawn="1"/>
        </p:nvSpPr>
        <p:spPr>
          <a:xfrm>
            <a:off x="431800" y="6508751"/>
            <a:ext cx="1321844" cy="19563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l">
              <a:lnSpc>
                <a:spcPts val="1700"/>
              </a:lnSpc>
              <a:spcBef>
                <a:spcPts val="0"/>
              </a:spcBef>
              <a:defRPr/>
            </a:pPr>
            <a:r>
              <a:rPr lang="sv-SE" sz="1100" b="1" dirty="0" smtClean="0">
                <a:solidFill>
                  <a:schemeClr val="bg1"/>
                </a:solidFill>
                <a:latin typeface="Arial"/>
              </a:rPr>
              <a:t>CONFIDENTIAL</a:t>
            </a:r>
            <a:endParaRPr lang="sv-SE" sz="1100" b="1" dirty="0">
              <a:solidFill>
                <a:schemeClr val="bg1"/>
              </a:solidFill>
              <a:latin typeface="Arial"/>
            </a:endParaRPr>
          </a:p>
        </p:txBody>
      </p:sp>
      <p:pic>
        <p:nvPicPr>
          <p:cNvPr id="11" name="Picture 10" descr="SE_makebelieve(2).png"/>
          <p:cNvPicPr>
            <a:picLocks noChangeAspect="1"/>
          </p:cNvPicPr>
          <p:nvPr userDrawn="1"/>
        </p:nvPicPr>
        <p:blipFill>
          <a:blip r:embed="rId3" cstate="print"/>
          <a:srcRect b="15392"/>
          <a:stretch>
            <a:fillRect/>
          </a:stretch>
        </p:blipFill>
        <p:spPr>
          <a:xfrm>
            <a:off x="7640877" y="6162804"/>
            <a:ext cx="1456862" cy="695196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over_cherry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3568"/>
            <a:ext cx="9144000" cy="6850864"/>
          </a:xfrm>
          <a:prstGeom prst="rect">
            <a:avLst/>
          </a:prstGeom>
        </p:spPr>
      </p:pic>
      <p:sp>
        <p:nvSpPr>
          <p:cNvPr id="10" name="txtFooterCVLPage"/>
          <p:cNvSpPr txBox="1"/>
          <p:nvPr userDrawn="1"/>
        </p:nvSpPr>
        <p:spPr>
          <a:xfrm>
            <a:off x="4502999" y="6508750"/>
            <a:ext cx="1079500" cy="192088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>
              <a:lnSpc>
                <a:spcPts val="1700"/>
              </a:lnSpc>
              <a:spcBef>
                <a:spcPts val="0"/>
              </a:spcBef>
              <a:defRPr/>
            </a:pPr>
            <a:fld id="{2562AAA0-7981-4E4B-8798-264F4CF6E0AF}" type="slidenum">
              <a:rPr lang="sv-SE">
                <a:solidFill>
                  <a:srgbClr val="77787B"/>
                </a:solidFill>
                <a:latin typeface="Arial"/>
              </a:rPr>
              <a:pPr>
                <a:lnSpc>
                  <a:spcPts val="1700"/>
                </a:lnSpc>
                <a:spcBef>
                  <a:spcPts val="0"/>
                </a:spcBef>
                <a:defRPr/>
              </a:pPr>
              <a:t>‹#›</a:t>
            </a:fld>
            <a:endParaRPr lang="sv-SE" dirty="0">
              <a:solidFill>
                <a:srgbClr val="77787B"/>
              </a:solidFill>
              <a:latin typeface="Arial"/>
            </a:endParaRPr>
          </a:p>
        </p:txBody>
      </p:sp>
      <p:sp>
        <p:nvSpPr>
          <p:cNvPr id="614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31800" y="1290441"/>
            <a:ext cx="8280400" cy="400571"/>
          </a:xfrm>
        </p:spPr>
        <p:txBody>
          <a:bodyPr anchor="t" anchorCtr="0"/>
          <a:lstStyle>
            <a:lvl1pPr algn="l"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31800" y="1717412"/>
            <a:ext cx="8280400" cy="451807"/>
          </a:xfrm>
        </p:spPr>
        <p:txBody>
          <a:bodyPr anchor="t" anchorCtr="0"/>
          <a:lstStyle>
            <a:lvl1pPr marL="0" indent="0" algn="l">
              <a:buFontTx/>
              <a:buNone/>
              <a:defRPr sz="2400">
                <a:solidFill>
                  <a:srgbClr val="77787B"/>
                </a:solidFill>
              </a:defRPr>
            </a:lvl1pPr>
          </a:lstStyle>
          <a:p>
            <a:r>
              <a:rPr lang="en-US" dirty="0" smtClean="0"/>
              <a:t>Click to edit Master subtitle style</a:t>
            </a:r>
            <a:endParaRPr lang="en-GB" dirty="0"/>
          </a:p>
        </p:txBody>
      </p:sp>
      <p:sp>
        <p:nvSpPr>
          <p:cNvPr id="12" name="txtFooterRight"/>
          <p:cNvSpPr txBox="1"/>
          <p:nvPr userDrawn="1"/>
        </p:nvSpPr>
        <p:spPr>
          <a:xfrm>
            <a:off x="431800" y="6508751"/>
            <a:ext cx="1321844" cy="19563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l">
              <a:lnSpc>
                <a:spcPts val="1700"/>
              </a:lnSpc>
              <a:spcBef>
                <a:spcPts val="0"/>
              </a:spcBef>
              <a:defRPr/>
            </a:pPr>
            <a:r>
              <a:rPr lang="sv-SE" sz="1100" b="1" dirty="0" smtClean="0">
                <a:solidFill>
                  <a:srgbClr val="FF0000"/>
                </a:solidFill>
                <a:latin typeface="Arial"/>
              </a:rPr>
              <a:t>CONFIDENTIAL</a:t>
            </a:r>
            <a:endParaRPr lang="sv-SE" sz="1100" b="1" dirty="0">
              <a:solidFill>
                <a:srgbClr val="FF0000"/>
              </a:solidFill>
              <a:latin typeface="Arial"/>
            </a:endParaRP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0"/>
          </p:nvPr>
        </p:nvSpPr>
        <p:spPr>
          <a:xfrm>
            <a:off x="1609725" y="6560072"/>
            <a:ext cx="2962275" cy="260350"/>
          </a:xfrm>
        </p:spPr>
        <p:txBody>
          <a:bodyPr/>
          <a:lstStyle>
            <a:lvl1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1pPr>
            <a:lvl2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2pPr>
            <a:lvl3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3pPr>
            <a:lvl4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4pPr>
            <a:lvl5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pic>
        <p:nvPicPr>
          <p:cNvPr id="11" name="Picture 10" descr="SE_makebelieve_wht.png"/>
          <p:cNvPicPr>
            <a:picLocks noChangeAspect="1"/>
          </p:cNvPicPr>
          <p:nvPr userDrawn="1"/>
        </p:nvPicPr>
        <p:blipFill>
          <a:blip r:embed="rId3" cstate="print"/>
          <a:srcRect b="14431"/>
          <a:stretch>
            <a:fillRect/>
          </a:stretch>
        </p:blipFill>
        <p:spPr>
          <a:xfrm>
            <a:off x="7653403" y="6162805"/>
            <a:ext cx="1440493" cy="69519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over_cherry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3568"/>
            <a:ext cx="9144000" cy="6850864"/>
          </a:xfrm>
          <a:prstGeom prst="rect">
            <a:avLst/>
          </a:prstGeom>
        </p:spPr>
      </p:pic>
      <p:sp>
        <p:nvSpPr>
          <p:cNvPr id="10" name="txtFooterCVLPage"/>
          <p:cNvSpPr txBox="1"/>
          <p:nvPr userDrawn="1"/>
        </p:nvSpPr>
        <p:spPr>
          <a:xfrm>
            <a:off x="4502999" y="6508750"/>
            <a:ext cx="1079500" cy="192088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>
              <a:lnSpc>
                <a:spcPts val="1700"/>
              </a:lnSpc>
              <a:spcBef>
                <a:spcPts val="0"/>
              </a:spcBef>
              <a:defRPr/>
            </a:pPr>
            <a:fld id="{2562AAA0-7981-4E4B-8798-264F4CF6E0AF}" type="slidenum">
              <a:rPr lang="sv-SE">
                <a:solidFill>
                  <a:srgbClr val="77787B"/>
                </a:solidFill>
                <a:latin typeface="Arial"/>
              </a:rPr>
              <a:pPr>
                <a:lnSpc>
                  <a:spcPts val="1700"/>
                </a:lnSpc>
                <a:spcBef>
                  <a:spcPts val="0"/>
                </a:spcBef>
                <a:defRPr/>
              </a:pPr>
              <a:t>‹#›</a:t>
            </a:fld>
            <a:endParaRPr lang="sv-SE" dirty="0">
              <a:solidFill>
                <a:srgbClr val="77787B"/>
              </a:solidFill>
              <a:latin typeface="Arial"/>
            </a:endParaRPr>
          </a:p>
        </p:txBody>
      </p:sp>
      <p:sp>
        <p:nvSpPr>
          <p:cNvPr id="614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31800" y="1290441"/>
            <a:ext cx="8280400" cy="400571"/>
          </a:xfrm>
        </p:spPr>
        <p:txBody>
          <a:bodyPr anchor="t" anchorCtr="0"/>
          <a:lstStyle>
            <a:lvl1pPr algn="l"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31800" y="1717412"/>
            <a:ext cx="8280400" cy="451807"/>
          </a:xfrm>
        </p:spPr>
        <p:txBody>
          <a:bodyPr anchor="t" anchorCtr="0"/>
          <a:lstStyle>
            <a:lvl1pPr marL="0" indent="0" algn="l">
              <a:buFontTx/>
              <a:buNone/>
              <a:defRPr sz="2400">
                <a:solidFill>
                  <a:srgbClr val="77787B"/>
                </a:solidFill>
              </a:defRPr>
            </a:lvl1pPr>
          </a:lstStyle>
          <a:p>
            <a:r>
              <a:rPr lang="en-US" dirty="0" smtClean="0"/>
              <a:t>Click to edit Master subtitle style</a:t>
            </a:r>
            <a:endParaRPr lang="en-GB" dirty="0"/>
          </a:p>
        </p:txBody>
      </p:sp>
      <p:sp>
        <p:nvSpPr>
          <p:cNvPr id="12" name="txtFooterRight"/>
          <p:cNvSpPr txBox="1"/>
          <p:nvPr userDrawn="1"/>
        </p:nvSpPr>
        <p:spPr>
          <a:xfrm>
            <a:off x="431800" y="6508751"/>
            <a:ext cx="1321844" cy="19563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l">
              <a:lnSpc>
                <a:spcPts val="1700"/>
              </a:lnSpc>
              <a:spcBef>
                <a:spcPts val="0"/>
              </a:spcBef>
              <a:defRPr/>
            </a:pPr>
            <a:r>
              <a:rPr lang="sv-SE" sz="1100" b="1" dirty="0" smtClean="0">
                <a:solidFill>
                  <a:srgbClr val="FF0000"/>
                </a:solidFill>
                <a:latin typeface="Arial"/>
              </a:rPr>
              <a:t>CONFIDENTIAL</a:t>
            </a:r>
            <a:endParaRPr lang="sv-SE" sz="1100" b="1" dirty="0">
              <a:solidFill>
                <a:srgbClr val="FF0000"/>
              </a:solidFill>
              <a:latin typeface="Arial"/>
            </a:endParaRP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0"/>
          </p:nvPr>
        </p:nvSpPr>
        <p:spPr>
          <a:xfrm>
            <a:off x="1609725" y="6560072"/>
            <a:ext cx="2962275" cy="260350"/>
          </a:xfrm>
        </p:spPr>
        <p:txBody>
          <a:bodyPr/>
          <a:lstStyle>
            <a:lvl1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1pPr>
            <a:lvl2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2pPr>
            <a:lvl3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3pPr>
            <a:lvl4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4pPr>
            <a:lvl5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pic>
        <p:nvPicPr>
          <p:cNvPr id="11" name="Picture 10" descr="SE_makebelieve_wht.png"/>
          <p:cNvPicPr>
            <a:picLocks noChangeAspect="1"/>
          </p:cNvPicPr>
          <p:nvPr userDrawn="1"/>
        </p:nvPicPr>
        <p:blipFill>
          <a:blip r:embed="rId3" cstate="print"/>
          <a:srcRect b="14431"/>
          <a:stretch>
            <a:fillRect/>
          </a:stretch>
        </p:blipFill>
        <p:spPr>
          <a:xfrm>
            <a:off x="7653403" y="6162805"/>
            <a:ext cx="1440493" cy="69519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800" y="1484313"/>
            <a:ext cx="8280400" cy="4681537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sv-SE" dirty="0"/>
          </a:p>
        </p:txBody>
      </p:sp>
      <p:sp>
        <p:nvSpPr>
          <p:cNvPr id="4" name="Content Placeholder 15"/>
          <p:cNvSpPr>
            <a:spLocks noGrp="1"/>
          </p:cNvSpPr>
          <p:nvPr>
            <p:ph sz="quarter" idx="10"/>
          </p:nvPr>
        </p:nvSpPr>
        <p:spPr>
          <a:xfrm>
            <a:off x="1609725" y="6560072"/>
            <a:ext cx="2962275" cy="260350"/>
          </a:xfrm>
        </p:spPr>
        <p:txBody>
          <a:bodyPr/>
          <a:lstStyle>
            <a:lvl1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1pPr>
            <a:lvl2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2pPr>
            <a:lvl3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3pPr>
            <a:lvl4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4pPr>
            <a:lvl5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idx="11"/>
          </p:nvPr>
        </p:nvSpPr>
        <p:spPr>
          <a:xfrm>
            <a:off x="431800" y="657378"/>
            <a:ext cx="8205787" cy="522287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rgbClr val="77787B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sv-SE" dirty="0"/>
          </a:p>
        </p:txBody>
      </p:sp>
      <p:sp>
        <p:nvSpPr>
          <p:cNvPr id="3" name="Content Placeholder 15"/>
          <p:cNvSpPr>
            <a:spLocks noGrp="1"/>
          </p:cNvSpPr>
          <p:nvPr>
            <p:ph sz="quarter" idx="10"/>
          </p:nvPr>
        </p:nvSpPr>
        <p:spPr>
          <a:xfrm>
            <a:off x="1609725" y="6560072"/>
            <a:ext cx="2962275" cy="260350"/>
          </a:xfrm>
        </p:spPr>
        <p:txBody>
          <a:bodyPr/>
          <a:lstStyle>
            <a:lvl1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1pPr>
            <a:lvl2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2pPr>
            <a:lvl3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3pPr>
            <a:lvl4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4pPr>
            <a:lvl5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4" name="Text Placeholder 2"/>
          <p:cNvSpPr>
            <a:spLocks noGrp="1"/>
          </p:cNvSpPr>
          <p:nvPr>
            <p:ph type="body" idx="11"/>
          </p:nvPr>
        </p:nvSpPr>
        <p:spPr>
          <a:xfrm>
            <a:off x="431800" y="657378"/>
            <a:ext cx="8205787" cy="522287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rgbClr val="77787B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800" y="1484313"/>
            <a:ext cx="8280400" cy="4681537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sv-SE" dirty="0"/>
          </a:p>
        </p:txBody>
      </p:sp>
      <p:sp>
        <p:nvSpPr>
          <p:cNvPr id="4" name="Content Placeholder 15"/>
          <p:cNvSpPr>
            <a:spLocks noGrp="1"/>
          </p:cNvSpPr>
          <p:nvPr>
            <p:ph sz="quarter" idx="10"/>
          </p:nvPr>
        </p:nvSpPr>
        <p:spPr>
          <a:xfrm>
            <a:off x="1609725" y="6560072"/>
            <a:ext cx="2962275" cy="260350"/>
          </a:xfrm>
        </p:spPr>
        <p:txBody>
          <a:bodyPr/>
          <a:lstStyle>
            <a:lvl1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1pPr>
            <a:lvl2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2pPr>
            <a:lvl3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3pPr>
            <a:lvl4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4pPr>
            <a:lvl5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idx="11"/>
          </p:nvPr>
        </p:nvSpPr>
        <p:spPr>
          <a:xfrm>
            <a:off x="431800" y="657378"/>
            <a:ext cx="8205787" cy="522287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rgbClr val="77787B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800" y="1484313"/>
            <a:ext cx="8280400" cy="4681537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sv-SE" dirty="0"/>
          </a:p>
        </p:txBody>
      </p:sp>
      <p:sp>
        <p:nvSpPr>
          <p:cNvPr id="4" name="Content Placeholder 15"/>
          <p:cNvSpPr>
            <a:spLocks noGrp="1"/>
          </p:cNvSpPr>
          <p:nvPr>
            <p:ph sz="quarter" idx="10"/>
          </p:nvPr>
        </p:nvSpPr>
        <p:spPr>
          <a:xfrm>
            <a:off x="1609725" y="6560072"/>
            <a:ext cx="2962275" cy="260350"/>
          </a:xfrm>
        </p:spPr>
        <p:txBody>
          <a:bodyPr/>
          <a:lstStyle>
            <a:lvl1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1pPr>
            <a:lvl2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2pPr>
            <a:lvl3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3pPr>
            <a:lvl4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4pPr>
            <a:lvl5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idx="11"/>
          </p:nvPr>
        </p:nvSpPr>
        <p:spPr>
          <a:xfrm>
            <a:off x="431800" y="657378"/>
            <a:ext cx="8205787" cy="522287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rgbClr val="77787B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over_red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3568"/>
            <a:ext cx="9144000" cy="6850864"/>
          </a:xfrm>
          <a:prstGeom prst="rect">
            <a:avLst/>
          </a:prstGeom>
        </p:spPr>
      </p:pic>
      <p:sp>
        <p:nvSpPr>
          <p:cNvPr id="10" name="txtFooterCVLPage"/>
          <p:cNvSpPr txBox="1"/>
          <p:nvPr userDrawn="1"/>
        </p:nvSpPr>
        <p:spPr>
          <a:xfrm>
            <a:off x="4502999" y="6508750"/>
            <a:ext cx="1079500" cy="192088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>
              <a:lnSpc>
                <a:spcPts val="1700"/>
              </a:lnSpc>
              <a:spcBef>
                <a:spcPts val="0"/>
              </a:spcBef>
              <a:defRPr/>
            </a:pPr>
            <a:fld id="{2562AAA0-7981-4E4B-8798-264F4CF6E0AF}" type="slidenum">
              <a:rPr lang="sv-SE">
                <a:solidFill>
                  <a:srgbClr val="77787B"/>
                </a:solidFill>
                <a:latin typeface="Arial"/>
              </a:rPr>
              <a:pPr>
                <a:lnSpc>
                  <a:spcPts val="1700"/>
                </a:lnSpc>
                <a:spcBef>
                  <a:spcPts val="0"/>
                </a:spcBef>
                <a:defRPr/>
              </a:pPr>
              <a:t>‹#›</a:t>
            </a:fld>
            <a:endParaRPr lang="sv-SE" dirty="0">
              <a:solidFill>
                <a:srgbClr val="77787B"/>
              </a:solidFill>
              <a:latin typeface="Arial"/>
            </a:endParaRPr>
          </a:p>
        </p:txBody>
      </p:sp>
      <p:sp>
        <p:nvSpPr>
          <p:cNvPr id="614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31800" y="1290441"/>
            <a:ext cx="8280400" cy="400571"/>
          </a:xfrm>
        </p:spPr>
        <p:txBody>
          <a:bodyPr anchor="t" anchorCtr="0"/>
          <a:lstStyle>
            <a:lvl1pPr algn="l"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31800" y="1717412"/>
            <a:ext cx="8280400" cy="451807"/>
          </a:xfrm>
        </p:spPr>
        <p:txBody>
          <a:bodyPr anchor="t" anchorCtr="0"/>
          <a:lstStyle>
            <a:lvl1pPr marL="0" indent="0" algn="l">
              <a:buFontTx/>
              <a:buNone/>
              <a:defRPr sz="2400">
                <a:solidFill>
                  <a:srgbClr val="77787B"/>
                </a:solidFill>
              </a:defRPr>
            </a:lvl1pPr>
          </a:lstStyle>
          <a:p>
            <a:r>
              <a:rPr lang="en-US" dirty="0" smtClean="0"/>
              <a:t>Click to edit Master subtitle style</a:t>
            </a:r>
            <a:endParaRPr lang="en-GB" dirty="0"/>
          </a:p>
        </p:txBody>
      </p:sp>
      <p:sp>
        <p:nvSpPr>
          <p:cNvPr id="12" name="txtFooterRight"/>
          <p:cNvSpPr txBox="1"/>
          <p:nvPr userDrawn="1"/>
        </p:nvSpPr>
        <p:spPr>
          <a:xfrm>
            <a:off x="431800" y="6508751"/>
            <a:ext cx="1321844" cy="19563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l">
              <a:lnSpc>
                <a:spcPts val="1700"/>
              </a:lnSpc>
              <a:spcBef>
                <a:spcPts val="0"/>
              </a:spcBef>
              <a:defRPr/>
            </a:pPr>
            <a:r>
              <a:rPr lang="sv-SE" sz="1100" b="1" dirty="0" smtClean="0">
                <a:solidFill>
                  <a:srgbClr val="FF0000"/>
                </a:solidFill>
                <a:latin typeface="Arial"/>
              </a:rPr>
              <a:t>CONFIDENTIAL</a:t>
            </a:r>
            <a:endParaRPr lang="sv-SE" sz="1100" b="1" dirty="0">
              <a:solidFill>
                <a:srgbClr val="FF0000"/>
              </a:solidFill>
              <a:latin typeface="Arial"/>
            </a:endParaRP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0"/>
          </p:nvPr>
        </p:nvSpPr>
        <p:spPr>
          <a:xfrm>
            <a:off x="1609725" y="6560072"/>
            <a:ext cx="2962275" cy="260350"/>
          </a:xfrm>
        </p:spPr>
        <p:txBody>
          <a:bodyPr/>
          <a:lstStyle>
            <a:lvl1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1pPr>
            <a:lvl2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2pPr>
            <a:lvl3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3pPr>
            <a:lvl4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4pPr>
            <a:lvl5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pic>
        <p:nvPicPr>
          <p:cNvPr id="11" name="Picture 10" descr="SE_makebelieve_wht.png"/>
          <p:cNvPicPr>
            <a:picLocks noChangeAspect="1"/>
          </p:cNvPicPr>
          <p:nvPr userDrawn="1"/>
        </p:nvPicPr>
        <p:blipFill>
          <a:blip r:embed="rId3" cstate="print"/>
          <a:srcRect b="14431"/>
          <a:stretch>
            <a:fillRect/>
          </a:stretch>
        </p:blipFill>
        <p:spPr>
          <a:xfrm>
            <a:off x="7653403" y="6162805"/>
            <a:ext cx="1440493" cy="69519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800" y="1484313"/>
            <a:ext cx="8280400" cy="4681537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sv-SE" dirty="0"/>
          </a:p>
        </p:txBody>
      </p:sp>
      <p:sp>
        <p:nvSpPr>
          <p:cNvPr id="4" name="Content Placeholder 15"/>
          <p:cNvSpPr>
            <a:spLocks noGrp="1"/>
          </p:cNvSpPr>
          <p:nvPr>
            <p:ph sz="quarter" idx="10"/>
          </p:nvPr>
        </p:nvSpPr>
        <p:spPr>
          <a:xfrm>
            <a:off x="1609725" y="6560072"/>
            <a:ext cx="2962275" cy="260350"/>
          </a:xfrm>
        </p:spPr>
        <p:txBody>
          <a:bodyPr/>
          <a:lstStyle>
            <a:lvl1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1pPr>
            <a:lvl2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2pPr>
            <a:lvl3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3pPr>
            <a:lvl4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4pPr>
            <a:lvl5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idx="11"/>
          </p:nvPr>
        </p:nvSpPr>
        <p:spPr>
          <a:xfrm>
            <a:off x="431800" y="657378"/>
            <a:ext cx="8205787" cy="522287"/>
          </a:xfrm>
        </p:spPr>
        <p:txBody>
          <a:bodyPr anchor="t" anchorCtr="0"/>
          <a:lstStyle>
            <a:lvl1pPr marL="0" indent="0">
              <a:buNone/>
              <a:defRPr sz="1600">
                <a:solidFill>
                  <a:srgbClr val="77787B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ividerinside_blue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3568"/>
            <a:ext cx="9144000" cy="6850864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31800" y="3504804"/>
            <a:ext cx="8205787" cy="522287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31800" y="3051516"/>
            <a:ext cx="8280400" cy="43071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6" name="txtFooterRight"/>
          <p:cNvSpPr txBox="1"/>
          <p:nvPr userDrawn="1"/>
        </p:nvSpPr>
        <p:spPr>
          <a:xfrm>
            <a:off x="431800" y="6508751"/>
            <a:ext cx="1321844" cy="19858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l">
              <a:lnSpc>
                <a:spcPts val="1700"/>
              </a:lnSpc>
              <a:spcBef>
                <a:spcPts val="0"/>
              </a:spcBef>
              <a:defRPr/>
            </a:pPr>
            <a:r>
              <a:rPr lang="sv-SE" sz="1100" b="1" dirty="0" smtClean="0">
                <a:solidFill>
                  <a:srgbClr val="FFFFFF"/>
                </a:solidFill>
                <a:latin typeface="Arial"/>
              </a:rPr>
              <a:t>CONFIDENTIAL</a:t>
            </a:r>
            <a:endParaRPr lang="sv-SE" sz="1100" b="1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quarter" idx="10"/>
          </p:nvPr>
        </p:nvSpPr>
        <p:spPr>
          <a:xfrm>
            <a:off x="1603332" y="6567683"/>
            <a:ext cx="3030538" cy="260350"/>
          </a:xfrm>
        </p:spPr>
        <p:txBody>
          <a:bodyPr/>
          <a:lstStyle>
            <a:lvl1pPr algn="l">
              <a:buFontTx/>
              <a:buNone/>
              <a:defRPr sz="1000">
                <a:solidFill>
                  <a:srgbClr val="FFFFFF"/>
                </a:solidFill>
              </a:defRPr>
            </a:lvl1pPr>
            <a:lvl2pPr>
              <a:buFontTx/>
              <a:buNone/>
              <a:defRPr sz="1000">
                <a:solidFill>
                  <a:srgbClr val="FFFFFF"/>
                </a:solidFill>
              </a:defRPr>
            </a:lvl2pPr>
            <a:lvl3pPr>
              <a:buFontTx/>
              <a:buNone/>
              <a:defRPr sz="1000">
                <a:solidFill>
                  <a:srgbClr val="FFFFFF"/>
                </a:solidFill>
              </a:defRPr>
            </a:lvl3pPr>
            <a:lvl4pPr>
              <a:buFontTx/>
              <a:buNone/>
              <a:defRPr sz="1000">
                <a:solidFill>
                  <a:srgbClr val="FFFFFF"/>
                </a:solidFill>
              </a:defRPr>
            </a:lvl4pPr>
            <a:lvl5pPr>
              <a:buFontTx/>
              <a:buNone/>
              <a:defRPr sz="10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pic>
        <p:nvPicPr>
          <p:cNvPr id="10" name="Picture 9" descr="SE_makebelieve(2).png"/>
          <p:cNvPicPr>
            <a:picLocks noChangeAspect="1"/>
          </p:cNvPicPr>
          <p:nvPr userDrawn="1"/>
        </p:nvPicPr>
        <p:blipFill>
          <a:blip r:embed="rId3" cstate="print"/>
          <a:srcRect b="15392"/>
          <a:stretch>
            <a:fillRect/>
          </a:stretch>
        </p:blipFill>
        <p:spPr>
          <a:xfrm>
            <a:off x="7640877" y="6162804"/>
            <a:ext cx="1456862" cy="69519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ivider_red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3568"/>
            <a:ext cx="9144000" cy="6850864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31800" y="1726112"/>
            <a:ext cx="8205787" cy="522287"/>
          </a:xfrm>
        </p:spPr>
        <p:txBody>
          <a:bodyPr anchor="t" anchorCtr="0"/>
          <a:lstStyle>
            <a:lvl1pPr marL="0" indent="0">
              <a:buNone/>
              <a:defRPr sz="2000">
                <a:solidFill>
                  <a:srgbClr val="77787B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31800" y="1297876"/>
            <a:ext cx="8280400" cy="523858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6" name="txtFooterRight"/>
          <p:cNvSpPr txBox="1"/>
          <p:nvPr userDrawn="1"/>
        </p:nvSpPr>
        <p:spPr>
          <a:xfrm>
            <a:off x="431800" y="6508751"/>
            <a:ext cx="1321844" cy="19858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l">
              <a:lnSpc>
                <a:spcPts val="1700"/>
              </a:lnSpc>
              <a:spcBef>
                <a:spcPts val="0"/>
              </a:spcBef>
              <a:defRPr/>
            </a:pPr>
            <a:r>
              <a:rPr lang="sv-SE" sz="1100" b="1" dirty="0" smtClean="0">
                <a:solidFill>
                  <a:srgbClr val="FFFFFF"/>
                </a:solidFill>
                <a:latin typeface="Arial"/>
              </a:rPr>
              <a:t>CONFIDENTIAL</a:t>
            </a:r>
            <a:endParaRPr lang="sv-SE" sz="1100" b="1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quarter" idx="10"/>
          </p:nvPr>
        </p:nvSpPr>
        <p:spPr>
          <a:xfrm>
            <a:off x="1603332" y="6567683"/>
            <a:ext cx="3030538" cy="260350"/>
          </a:xfrm>
        </p:spPr>
        <p:txBody>
          <a:bodyPr/>
          <a:lstStyle>
            <a:lvl1pPr algn="l">
              <a:buFontTx/>
              <a:buNone/>
              <a:defRPr sz="1000">
                <a:solidFill>
                  <a:srgbClr val="FFFFFF"/>
                </a:solidFill>
              </a:defRPr>
            </a:lvl1pPr>
            <a:lvl2pPr>
              <a:buFontTx/>
              <a:buNone/>
              <a:defRPr sz="1000">
                <a:solidFill>
                  <a:srgbClr val="FFFFFF"/>
                </a:solidFill>
              </a:defRPr>
            </a:lvl2pPr>
            <a:lvl3pPr>
              <a:buFontTx/>
              <a:buNone/>
              <a:defRPr sz="1000">
                <a:solidFill>
                  <a:srgbClr val="FFFFFF"/>
                </a:solidFill>
              </a:defRPr>
            </a:lvl3pPr>
            <a:lvl4pPr>
              <a:buFontTx/>
              <a:buNone/>
              <a:defRPr sz="1000">
                <a:solidFill>
                  <a:srgbClr val="FFFFFF"/>
                </a:solidFill>
              </a:defRPr>
            </a:lvl4pPr>
            <a:lvl5pPr>
              <a:buFontTx/>
              <a:buNone/>
              <a:defRPr sz="10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pic>
        <p:nvPicPr>
          <p:cNvPr id="10" name="Picture 9" descr="SE_makebelieve(2).png"/>
          <p:cNvPicPr>
            <a:picLocks noChangeAspect="1"/>
          </p:cNvPicPr>
          <p:nvPr userDrawn="1"/>
        </p:nvPicPr>
        <p:blipFill>
          <a:blip r:embed="rId3" cstate="print"/>
          <a:srcRect b="15392"/>
          <a:stretch>
            <a:fillRect/>
          </a:stretch>
        </p:blipFill>
        <p:spPr>
          <a:xfrm>
            <a:off x="7640877" y="6162804"/>
            <a:ext cx="1456862" cy="69519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ividerinside_red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3568"/>
            <a:ext cx="9144000" cy="6850864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31800" y="3504804"/>
            <a:ext cx="8205787" cy="522287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31800" y="3051516"/>
            <a:ext cx="8280400" cy="43071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6" name="txtFooterRight"/>
          <p:cNvSpPr txBox="1"/>
          <p:nvPr userDrawn="1"/>
        </p:nvSpPr>
        <p:spPr>
          <a:xfrm>
            <a:off x="431800" y="6508751"/>
            <a:ext cx="1321844" cy="19858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l">
              <a:lnSpc>
                <a:spcPts val="1700"/>
              </a:lnSpc>
              <a:spcBef>
                <a:spcPts val="0"/>
              </a:spcBef>
              <a:defRPr/>
            </a:pPr>
            <a:r>
              <a:rPr lang="sv-SE" sz="1100" b="1" dirty="0" smtClean="0">
                <a:solidFill>
                  <a:srgbClr val="FFFFFF"/>
                </a:solidFill>
                <a:latin typeface="Arial"/>
              </a:rPr>
              <a:t>CONFIDENTIAL</a:t>
            </a:r>
            <a:endParaRPr lang="sv-SE" sz="1100" b="1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quarter" idx="10"/>
          </p:nvPr>
        </p:nvSpPr>
        <p:spPr>
          <a:xfrm>
            <a:off x="1603332" y="6567683"/>
            <a:ext cx="3030538" cy="260350"/>
          </a:xfrm>
        </p:spPr>
        <p:txBody>
          <a:bodyPr/>
          <a:lstStyle>
            <a:lvl1pPr algn="l">
              <a:buFontTx/>
              <a:buNone/>
              <a:defRPr sz="1000">
                <a:solidFill>
                  <a:srgbClr val="FFFFFF"/>
                </a:solidFill>
              </a:defRPr>
            </a:lvl1pPr>
            <a:lvl2pPr>
              <a:buFontTx/>
              <a:buNone/>
              <a:defRPr sz="1000">
                <a:solidFill>
                  <a:srgbClr val="FFFFFF"/>
                </a:solidFill>
              </a:defRPr>
            </a:lvl2pPr>
            <a:lvl3pPr>
              <a:buFontTx/>
              <a:buNone/>
              <a:defRPr sz="1000">
                <a:solidFill>
                  <a:srgbClr val="FFFFFF"/>
                </a:solidFill>
              </a:defRPr>
            </a:lvl3pPr>
            <a:lvl4pPr>
              <a:buFontTx/>
              <a:buNone/>
              <a:defRPr sz="1000">
                <a:solidFill>
                  <a:srgbClr val="FFFFFF"/>
                </a:solidFill>
              </a:defRPr>
            </a:lvl4pPr>
            <a:lvl5pPr>
              <a:buFontTx/>
              <a:buNone/>
              <a:defRPr sz="10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pic>
        <p:nvPicPr>
          <p:cNvPr id="8" name="Picture 7" descr="SE_makebelieve(2).png"/>
          <p:cNvPicPr>
            <a:picLocks noChangeAspect="1"/>
          </p:cNvPicPr>
          <p:nvPr userDrawn="1"/>
        </p:nvPicPr>
        <p:blipFill>
          <a:blip r:embed="rId3" cstate="print"/>
          <a:srcRect b="15392"/>
          <a:stretch>
            <a:fillRect/>
          </a:stretch>
        </p:blipFill>
        <p:spPr>
          <a:xfrm>
            <a:off x="7640877" y="6162804"/>
            <a:ext cx="1456862" cy="69519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31800" y="1484313"/>
            <a:ext cx="4064000" cy="4681537"/>
          </a:xfrm>
        </p:spPr>
        <p:txBody>
          <a:bodyPr/>
          <a:lstStyle>
            <a:lvl1pPr>
              <a:defRPr sz="2400">
                <a:solidFill>
                  <a:srgbClr val="77787B"/>
                </a:solidFill>
              </a:defRPr>
            </a:lvl1pPr>
            <a:lvl2pPr>
              <a:defRPr sz="2000">
                <a:solidFill>
                  <a:srgbClr val="77787B"/>
                </a:solidFill>
              </a:defRPr>
            </a:lvl2pPr>
            <a:lvl3pPr>
              <a:defRPr sz="2000">
                <a:solidFill>
                  <a:srgbClr val="77787B"/>
                </a:solidFill>
              </a:defRPr>
            </a:lvl3pPr>
            <a:lvl4pPr>
              <a:defRPr sz="2000">
                <a:solidFill>
                  <a:srgbClr val="77787B"/>
                </a:solidFill>
              </a:defRPr>
            </a:lvl4pPr>
            <a:lvl5pPr>
              <a:defRPr sz="2000">
                <a:solidFill>
                  <a:srgbClr val="77787B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sv-SE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84313"/>
            <a:ext cx="4064000" cy="4681537"/>
          </a:xfrm>
        </p:spPr>
        <p:txBody>
          <a:bodyPr/>
          <a:lstStyle>
            <a:lvl1pPr>
              <a:defRPr sz="2400">
                <a:solidFill>
                  <a:srgbClr val="77787B"/>
                </a:solidFill>
              </a:defRPr>
            </a:lvl1pPr>
            <a:lvl2pPr>
              <a:defRPr sz="2000">
                <a:solidFill>
                  <a:srgbClr val="77787B"/>
                </a:solidFill>
              </a:defRPr>
            </a:lvl2pPr>
            <a:lvl3pPr>
              <a:defRPr sz="2000">
                <a:solidFill>
                  <a:srgbClr val="77787B"/>
                </a:solidFill>
              </a:defRPr>
            </a:lvl3pPr>
            <a:lvl4pPr>
              <a:defRPr sz="2000">
                <a:solidFill>
                  <a:srgbClr val="77787B"/>
                </a:solidFill>
              </a:defRPr>
            </a:lvl4pPr>
            <a:lvl5pPr>
              <a:defRPr sz="2000">
                <a:solidFill>
                  <a:srgbClr val="77787B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sv-SE" dirty="0"/>
          </a:p>
        </p:txBody>
      </p:sp>
      <p:sp>
        <p:nvSpPr>
          <p:cNvPr id="5" name="Content Placeholder 15"/>
          <p:cNvSpPr>
            <a:spLocks noGrp="1"/>
          </p:cNvSpPr>
          <p:nvPr>
            <p:ph sz="quarter" idx="10"/>
          </p:nvPr>
        </p:nvSpPr>
        <p:spPr>
          <a:xfrm>
            <a:off x="1609725" y="6560072"/>
            <a:ext cx="2962275" cy="260350"/>
          </a:xfrm>
        </p:spPr>
        <p:txBody>
          <a:bodyPr/>
          <a:lstStyle>
            <a:lvl1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1pPr>
            <a:lvl2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2pPr>
            <a:lvl3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3pPr>
            <a:lvl4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4pPr>
            <a:lvl5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idx="11"/>
          </p:nvPr>
        </p:nvSpPr>
        <p:spPr>
          <a:xfrm>
            <a:off x="431800" y="657378"/>
            <a:ext cx="8205787" cy="522287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rgbClr val="77787B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Content Placeholder 15"/>
          <p:cNvSpPr>
            <a:spLocks noGrp="1"/>
          </p:cNvSpPr>
          <p:nvPr>
            <p:ph sz="quarter" idx="10"/>
          </p:nvPr>
        </p:nvSpPr>
        <p:spPr>
          <a:xfrm>
            <a:off x="1609725" y="6560072"/>
            <a:ext cx="2962275" cy="260350"/>
          </a:xfrm>
        </p:spPr>
        <p:txBody>
          <a:bodyPr/>
          <a:lstStyle>
            <a:lvl1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1pPr>
            <a:lvl2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2pPr>
            <a:lvl3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3pPr>
            <a:lvl4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4pPr>
            <a:lvl5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4" name="Text Placeholder 2"/>
          <p:cNvSpPr>
            <a:spLocks noGrp="1"/>
          </p:cNvSpPr>
          <p:nvPr>
            <p:ph type="body" idx="11"/>
          </p:nvPr>
        </p:nvSpPr>
        <p:spPr>
          <a:xfrm>
            <a:off x="431800" y="657378"/>
            <a:ext cx="8205787" cy="522287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rgbClr val="77787B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5"/>
          <p:cNvSpPr>
            <a:spLocks noGrp="1"/>
          </p:cNvSpPr>
          <p:nvPr>
            <p:ph sz="quarter" idx="10"/>
          </p:nvPr>
        </p:nvSpPr>
        <p:spPr>
          <a:xfrm>
            <a:off x="1609725" y="6560072"/>
            <a:ext cx="2962275" cy="260350"/>
          </a:xfrm>
        </p:spPr>
        <p:txBody>
          <a:bodyPr/>
          <a:lstStyle>
            <a:lvl1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1pPr>
            <a:lvl2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2pPr>
            <a:lvl3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3pPr>
            <a:lvl4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4pPr>
            <a:lvl5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n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thankyou_red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3568"/>
            <a:ext cx="9144000" cy="6850864"/>
          </a:xfrm>
          <a:prstGeom prst="rect">
            <a:avLst/>
          </a:prstGeom>
        </p:spPr>
      </p:pic>
      <p:sp>
        <p:nvSpPr>
          <p:cNvPr id="10" name="txtFooterCVLPage"/>
          <p:cNvSpPr txBox="1"/>
          <p:nvPr userDrawn="1"/>
        </p:nvSpPr>
        <p:spPr>
          <a:xfrm>
            <a:off x="4502999" y="6508750"/>
            <a:ext cx="1079500" cy="192088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>
              <a:lnSpc>
                <a:spcPts val="1700"/>
              </a:lnSpc>
              <a:spcBef>
                <a:spcPts val="0"/>
              </a:spcBef>
              <a:defRPr/>
            </a:pPr>
            <a:fld id="{2562AAA0-7981-4E4B-8798-264F4CF6E0AF}" type="slidenum">
              <a:rPr lang="sv-SE">
                <a:solidFill>
                  <a:srgbClr val="77787B"/>
                </a:solidFill>
                <a:latin typeface="Arial"/>
              </a:rPr>
              <a:pPr>
                <a:lnSpc>
                  <a:spcPts val="1700"/>
                </a:lnSpc>
                <a:spcBef>
                  <a:spcPts val="0"/>
                </a:spcBef>
                <a:defRPr/>
              </a:pPr>
              <a:t>‹#›</a:t>
            </a:fld>
            <a:endParaRPr lang="sv-SE" dirty="0">
              <a:solidFill>
                <a:srgbClr val="77787B"/>
              </a:solidFill>
              <a:latin typeface="Arial"/>
            </a:endParaRPr>
          </a:p>
        </p:txBody>
      </p:sp>
      <p:sp>
        <p:nvSpPr>
          <p:cNvPr id="614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461348" y="5123145"/>
            <a:ext cx="3388638" cy="475989"/>
          </a:xfrm>
        </p:spPr>
        <p:txBody>
          <a:bodyPr anchor="t" anchorCtr="0"/>
          <a:lstStyle>
            <a:lvl1pPr algn="l">
              <a:defRPr sz="240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5461348" y="5599134"/>
            <a:ext cx="3388638" cy="641872"/>
          </a:xfrm>
        </p:spPr>
        <p:txBody>
          <a:bodyPr anchor="t" anchorCtr="0"/>
          <a:lstStyle>
            <a:lvl1pPr marL="0" indent="0" algn="l">
              <a:buFontTx/>
              <a:buNone/>
              <a:defRPr sz="2000">
                <a:solidFill>
                  <a:srgbClr val="77787B"/>
                </a:solidFill>
              </a:defRPr>
            </a:lvl1pPr>
          </a:lstStyle>
          <a:p>
            <a:r>
              <a:rPr lang="en-US" dirty="0" smtClean="0"/>
              <a:t>Click to edit Master subtitle style</a:t>
            </a:r>
            <a:endParaRPr lang="en-GB" dirty="0"/>
          </a:p>
        </p:txBody>
      </p:sp>
      <p:sp>
        <p:nvSpPr>
          <p:cNvPr id="12" name="txtFooterRight"/>
          <p:cNvSpPr txBox="1"/>
          <p:nvPr userDrawn="1"/>
        </p:nvSpPr>
        <p:spPr>
          <a:xfrm>
            <a:off x="431800" y="6508751"/>
            <a:ext cx="1321844" cy="19563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l">
              <a:lnSpc>
                <a:spcPts val="1700"/>
              </a:lnSpc>
              <a:spcBef>
                <a:spcPts val="0"/>
              </a:spcBef>
              <a:defRPr/>
            </a:pPr>
            <a:r>
              <a:rPr lang="en-GB" sz="1100" b="1" noProof="0" dirty="0" smtClean="0">
                <a:solidFill>
                  <a:srgbClr val="FFFFFF"/>
                </a:solidFill>
                <a:latin typeface="Arial"/>
              </a:rPr>
              <a:t>CONFIDENTIAL</a:t>
            </a:r>
            <a:endParaRPr lang="en-GB" sz="1100" b="1" noProof="0" dirty="0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1" name="Picture 10" descr="SE_makebelieve(2).png"/>
          <p:cNvPicPr>
            <a:picLocks noChangeAspect="1"/>
          </p:cNvPicPr>
          <p:nvPr userDrawn="1"/>
        </p:nvPicPr>
        <p:blipFill>
          <a:blip r:embed="rId3" cstate="print"/>
          <a:srcRect b="15392"/>
          <a:stretch>
            <a:fillRect/>
          </a:stretch>
        </p:blipFill>
        <p:spPr>
          <a:xfrm>
            <a:off x="7640877" y="6162804"/>
            <a:ext cx="1456862" cy="695196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over_cherry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3568"/>
            <a:ext cx="9144000" cy="6850864"/>
          </a:xfrm>
          <a:prstGeom prst="rect">
            <a:avLst/>
          </a:prstGeom>
        </p:spPr>
      </p:pic>
      <p:sp>
        <p:nvSpPr>
          <p:cNvPr id="10" name="txtFooterCVLPage"/>
          <p:cNvSpPr txBox="1"/>
          <p:nvPr userDrawn="1"/>
        </p:nvSpPr>
        <p:spPr>
          <a:xfrm>
            <a:off x="4502999" y="6508750"/>
            <a:ext cx="1079500" cy="192088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>
              <a:lnSpc>
                <a:spcPts val="1700"/>
              </a:lnSpc>
              <a:spcBef>
                <a:spcPts val="0"/>
              </a:spcBef>
              <a:defRPr/>
            </a:pPr>
            <a:fld id="{2562AAA0-7981-4E4B-8798-264F4CF6E0AF}" type="slidenum">
              <a:rPr lang="sv-SE">
                <a:solidFill>
                  <a:srgbClr val="77787B"/>
                </a:solidFill>
                <a:latin typeface="Arial"/>
              </a:rPr>
              <a:pPr>
                <a:lnSpc>
                  <a:spcPts val="1700"/>
                </a:lnSpc>
                <a:spcBef>
                  <a:spcPts val="0"/>
                </a:spcBef>
                <a:defRPr/>
              </a:pPr>
              <a:t>‹#›</a:t>
            </a:fld>
            <a:endParaRPr lang="sv-SE" dirty="0">
              <a:solidFill>
                <a:srgbClr val="77787B"/>
              </a:solidFill>
              <a:latin typeface="Arial"/>
            </a:endParaRPr>
          </a:p>
        </p:txBody>
      </p:sp>
      <p:sp>
        <p:nvSpPr>
          <p:cNvPr id="614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31800" y="1290441"/>
            <a:ext cx="8280400" cy="400571"/>
          </a:xfrm>
        </p:spPr>
        <p:txBody>
          <a:bodyPr anchor="t" anchorCtr="0"/>
          <a:lstStyle>
            <a:lvl1pPr algn="l"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31800" y="1717412"/>
            <a:ext cx="8280400" cy="451807"/>
          </a:xfrm>
        </p:spPr>
        <p:txBody>
          <a:bodyPr anchor="t" anchorCtr="0"/>
          <a:lstStyle>
            <a:lvl1pPr marL="0" indent="0" algn="l">
              <a:buFontTx/>
              <a:buNone/>
              <a:defRPr sz="2400">
                <a:solidFill>
                  <a:srgbClr val="77787B"/>
                </a:solidFill>
              </a:defRPr>
            </a:lvl1pPr>
          </a:lstStyle>
          <a:p>
            <a:r>
              <a:rPr lang="en-US" dirty="0" smtClean="0"/>
              <a:t>Click to edit Master subtitle style</a:t>
            </a:r>
            <a:endParaRPr lang="en-GB" dirty="0"/>
          </a:p>
        </p:txBody>
      </p:sp>
      <p:sp>
        <p:nvSpPr>
          <p:cNvPr id="12" name="txtFooterRight"/>
          <p:cNvSpPr txBox="1"/>
          <p:nvPr userDrawn="1"/>
        </p:nvSpPr>
        <p:spPr>
          <a:xfrm>
            <a:off x="431800" y="6508751"/>
            <a:ext cx="1321844" cy="19563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l">
              <a:lnSpc>
                <a:spcPts val="1700"/>
              </a:lnSpc>
              <a:spcBef>
                <a:spcPts val="0"/>
              </a:spcBef>
              <a:defRPr/>
            </a:pPr>
            <a:r>
              <a:rPr lang="sv-SE" sz="1100" b="1" dirty="0" smtClean="0">
                <a:solidFill>
                  <a:srgbClr val="FF0000"/>
                </a:solidFill>
                <a:latin typeface="Arial"/>
              </a:rPr>
              <a:t>CONFIDENTIAL</a:t>
            </a:r>
            <a:endParaRPr lang="sv-SE" sz="1100" b="1" dirty="0">
              <a:solidFill>
                <a:srgbClr val="FF0000"/>
              </a:solidFill>
              <a:latin typeface="Arial"/>
            </a:endParaRP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0"/>
          </p:nvPr>
        </p:nvSpPr>
        <p:spPr>
          <a:xfrm>
            <a:off x="1609725" y="6560072"/>
            <a:ext cx="2962275" cy="260350"/>
          </a:xfrm>
        </p:spPr>
        <p:txBody>
          <a:bodyPr/>
          <a:lstStyle>
            <a:lvl1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1pPr>
            <a:lvl2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2pPr>
            <a:lvl3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3pPr>
            <a:lvl4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4pPr>
            <a:lvl5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pic>
        <p:nvPicPr>
          <p:cNvPr id="11" name="Picture 10" descr="SE_makebelieve_wht.png"/>
          <p:cNvPicPr>
            <a:picLocks noChangeAspect="1"/>
          </p:cNvPicPr>
          <p:nvPr userDrawn="1"/>
        </p:nvPicPr>
        <p:blipFill>
          <a:blip r:embed="rId3" cstate="print"/>
          <a:srcRect b="14431"/>
          <a:stretch>
            <a:fillRect/>
          </a:stretch>
        </p:blipFill>
        <p:spPr>
          <a:xfrm>
            <a:off x="7653403" y="6162805"/>
            <a:ext cx="1440493" cy="69519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over_cherry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3568"/>
            <a:ext cx="9144000" cy="6850864"/>
          </a:xfrm>
          <a:prstGeom prst="rect">
            <a:avLst/>
          </a:prstGeom>
        </p:spPr>
      </p:pic>
      <p:sp>
        <p:nvSpPr>
          <p:cNvPr id="10" name="txtFooterCVLPage"/>
          <p:cNvSpPr txBox="1"/>
          <p:nvPr userDrawn="1"/>
        </p:nvSpPr>
        <p:spPr>
          <a:xfrm>
            <a:off x="4502999" y="6508750"/>
            <a:ext cx="1079500" cy="192088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>
              <a:lnSpc>
                <a:spcPts val="1700"/>
              </a:lnSpc>
              <a:spcBef>
                <a:spcPts val="0"/>
              </a:spcBef>
              <a:defRPr/>
            </a:pPr>
            <a:fld id="{2562AAA0-7981-4E4B-8798-264F4CF6E0AF}" type="slidenum">
              <a:rPr lang="sv-SE">
                <a:solidFill>
                  <a:srgbClr val="77787B"/>
                </a:solidFill>
                <a:latin typeface="Arial"/>
              </a:rPr>
              <a:pPr>
                <a:lnSpc>
                  <a:spcPts val="1700"/>
                </a:lnSpc>
                <a:spcBef>
                  <a:spcPts val="0"/>
                </a:spcBef>
                <a:defRPr/>
              </a:pPr>
              <a:t>‹#›</a:t>
            </a:fld>
            <a:endParaRPr lang="sv-SE" dirty="0">
              <a:solidFill>
                <a:srgbClr val="77787B"/>
              </a:solidFill>
              <a:latin typeface="Arial"/>
            </a:endParaRPr>
          </a:p>
        </p:txBody>
      </p:sp>
      <p:sp>
        <p:nvSpPr>
          <p:cNvPr id="614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31800" y="1290441"/>
            <a:ext cx="8280400" cy="400571"/>
          </a:xfrm>
        </p:spPr>
        <p:txBody>
          <a:bodyPr anchor="t" anchorCtr="0"/>
          <a:lstStyle>
            <a:lvl1pPr algn="l"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31800" y="1717412"/>
            <a:ext cx="8280400" cy="451807"/>
          </a:xfrm>
        </p:spPr>
        <p:txBody>
          <a:bodyPr anchor="t" anchorCtr="0"/>
          <a:lstStyle>
            <a:lvl1pPr marL="0" indent="0" algn="l">
              <a:buFontTx/>
              <a:buNone/>
              <a:defRPr sz="2400">
                <a:solidFill>
                  <a:srgbClr val="77787B"/>
                </a:solidFill>
              </a:defRPr>
            </a:lvl1pPr>
          </a:lstStyle>
          <a:p>
            <a:r>
              <a:rPr lang="en-US" dirty="0" smtClean="0"/>
              <a:t>Click to edit Master subtitle style</a:t>
            </a:r>
            <a:endParaRPr lang="en-GB" dirty="0"/>
          </a:p>
        </p:txBody>
      </p:sp>
      <p:sp>
        <p:nvSpPr>
          <p:cNvPr id="12" name="txtFooterRight"/>
          <p:cNvSpPr txBox="1"/>
          <p:nvPr userDrawn="1"/>
        </p:nvSpPr>
        <p:spPr>
          <a:xfrm>
            <a:off x="431800" y="6508751"/>
            <a:ext cx="1321844" cy="19563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l">
              <a:lnSpc>
                <a:spcPts val="1700"/>
              </a:lnSpc>
              <a:spcBef>
                <a:spcPts val="0"/>
              </a:spcBef>
              <a:defRPr/>
            </a:pPr>
            <a:r>
              <a:rPr lang="sv-SE" sz="1100" b="1" dirty="0" smtClean="0">
                <a:solidFill>
                  <a:srgbClr val="FF0000"/>
                </a:solidFill>
                <a:latin typeface="Arial"/>
              </a:rPr>
              <a:t>CONFIDENTIAL</a:t>
            </a:r>
            <a:endParaRPr lang="sv-SE" sz="1100" b="1" dirty="0">
              <a:solidFill>
                <a:srgbClr val="FF0000"/>
              </a:solidFill>
              <a:latin typeface="Arial"/>
            </a:endParaRP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0"/>
          </p:nvPr>
        </p:nvSpPr>
        <p:spPr>
          <a:xfrm>
            <a:off x="1609725" y="6560072"/>
            <a:ext cx="2962275" cy="260350"/>
          </a:xfrm>
        </p:spPr>
        <p:txBody>
          <a:bodyPr/>
          <a:lstStyle>
            <a:lvl1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1pPr>
            <a:lvl2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2pPr>
            <a:lvl3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3pPr>
            <a:lvl4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4pPr>
            <a:lvl5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pic>
        <p:nvPicPr>
          <p:cNvPr id="11" name="Picture 10" descr="SE_makebelieve_wht.png"/>
          <p:cNvPicPr>
            <a:picLocks noChangeAspect="1"/>
          </p:cNvPicPr>
          <p:nvPr userDrawn="1"/>
        </p:nvPicPr>
        <p:blipFill>
          <a:blip r:embed="rId3" cstate="print"/>
          <a:srcRect b="14431"/>
          <a:stretch>
            <a:fillRect/>
          </a:stretch>
        </p:blipFill>
        <p:spPr>
          <a:xfrm>
            <a:off x="7653403" y="6162805"/>
            <a:ext cx="1440493" cy="69519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800" y="1484313"/>
            <a:ext cx="8280400" cy="4681537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sv-SE" dirty="0"/>
          </a:p>
        </p:txBody>
      </p:sp>
      <p:sp>
        <p:nvSpPr>
          <p:cNvPr id="4" name="Content Placeholder 15"/>
          <p:cNvSpPr>
            <a:spLocks noGrp="1"/>
          </p:cNvSpPr>
          <p:nvPr>
            <p:ph sz="quarter" idx="10"/>
          </p:nvPr>
        </p:nvSpPr>
        <p:spPr>
          <a:xfrm>
            <a:off x="1609725" y="6560072"/>
            <a:ext cx="2962275" cy="260350"/>
          </a:xfrm>
        </p:spPr>
        <p:txBody>
          <a:bodyPr/>
          <a:lstStyle>
            <a:lvl1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1pPr>
            <a:lvl2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2pPr>
            <a:lvl3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3pPr>
            <a:lvl4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4pPr>
            <a:lvl5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idx="11"/>
          </p:nvPr>
        </p:nvSpPr>
        <p:spPr>
          <a:xfrm>
            <a:off x="431800" y="657378"/>
            <a:ext cx="8205787" cy="522287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rgbClr val="77787B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sv-SE" dirty="0"/>
          </a:p>
        </p:txBody>
      </p:sp>
      <p:sp>
        <p:nvSpPr>
          <p:cNvPr id="3" name="Content Placeholder 15"/>
          <p:cNvSpPr>
            <a:spLocks noGrp="1"/>
          </p:cNvSpPr>
          <p:nvPr>
            <p:ph sz="quarter" idx="10"/>
          </p:nvPr>
        </p:nvSpPr>
        <p:spPr>
          <a:xfrm>
            <a:off x="1609725" y="6560072"/>
            <a:ext cx="2962275" cy="260350"/>
          </a:xfrm>
        </p:spPr>
        <p:txBody>
          <a:bodyPr/>
          <a:lstStyle>
            <a:lvl1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1pPr>
            <a:lvl2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2pPr>
            <a:lvl3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3pPr>
            <a:lvl4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4pPr>
            <a:lvl5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4" name="Text Placeholder 2"/>
          <p:cNvSpPr>
            <a:spLocks noGrp="1"/>
          </p:cNvSpPr>
          <p:nvPr>
            <p:ph type="body" idx="11"/>
          </p:nvPr>
        </p:nvSpPr>
        <p:spPr>
          <a:xfrm>
            <a:off x="431800" y="657378"/>
            <a:ext cx="8205787" cy="522287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rgbClr val="77787B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31800" y="1484313"/>
            <a:ext cx="4064000" cy="4681537"/>
          </a:xfrm>
        </p:spPr>
        <p:txBody>
          <a:bodyPr/>
          <a:lstStyle>
            <a:lvl1pPr>
              <a:defRPr sz="2400">
                <a:solidFill>
                  <a:srgbClr val="77787B"/>
                </a:solidFill>
              </a:defRPr>
            </a:lvl1pPr>
            <a:lvl2pPr>
              <a:defRPr sz="2000">
                <a:solidFill>
                  <a:srgbClr val="77787B"/>
                </a:solidFill>
              </a:defRPr>
            </a:lvl2pPr>
            <a:lvl3pPr>
              <a:defRPr sz="2000">
                <a:solidFill>
                  <a:srgbClr val="77787B"/>
                </a:solidFill>
              </a:defRPr>
            </a:lvl3pPr>
            <a:lvl4pPr>
              <a:defRPr sz="2000">
                <a:solidFill>
                  <a:srgbClr val="77787B"/>
                </a:solidFill>
              </a:defRPr>
            </a:lvl4pPr>
            <a:lvl5pPr>
              <a:defRPr sz="2000">
                <a:solidFill>
                  <a:srgbClr val="77787B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84313"/>
            <a:ext cx="4064000" cy="4681537"/>
          </a:xfrm>
        </p:spPr>
        <p:txBody>
          <a:bodyPr/>
          <a:lstStyle>
            <a:lvl1pPr>
              <a:defRPr sz="2400">
                <a:solidFill>
                  <a:srgbClr val="77787B"/>
                </a:solidFill>
              </a:defRPr>
            </a:lvl1pPr>
            <a:lvl2pPr>
              <a:defRPr sz="2000">
                <a:solidFill>
                  <a:srgbClr val="77787B"/>
                </a:solidFill>
              </a:defRPr>
            </a:lvl2pPr>
            <a:lvl3pPr>
              <a:defRPr sz="2000">
                <a:solidFill>
                  <a:srgbClr val="77787B"/>
                </a:solidFill>
              </a:defRPr>
            </a:lvl3pPr>
            <a:lvl4pPr>
              <a:defRPr sz="2000">
                <a:solidFill>
                  <a:srgbClr val="77787B"/>
                </a:solidFill>
              </a:defRPr>
            </a:lvl4pPr>
            <a:lvl5pPr>
              <a:defRPr sz="2000">
                <a:solidFill>
                  <a:srgbClr val="77787B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 dirty="0"/>
          </a:p>
        </p:txBody>
      </p:sp>
      <p:sp>
        <p:nvSpPr>
          <p:cNvPr id="5" name="Content Placeholder 15"/>
          <p:cNvSpPr>
            <a:spLocks noGrp="1"/>
          </p:cNvSpPr>
          <p:nvPr>
            <p:ph sz="quarter" idx="10"/>
          </p:nvPr>
        </p:nvSpPr>
        <p:spPr>
          <a:xfrm>
            <a:off x="1609725" y="6560072"/>
            <a:ext cx="2962275" cy="260350"/>
          </a:xfrm>
        </p:spPr>
        <p:txBody>
          <a:bodyPr/>
          <a:lstStyle>
            <a:lvl1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1pPr>
            <a:lvl2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2pPr>
            <a:lvl3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3pPr>
            <a:lvl4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4pPr>
            <a:lvl5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idx="11"/>
          </p:nvPr>
        </p:nvSpPr>
        <p:spPr>
          <a:xfrm>
            <a:off x="431800" y="657378"/>
            <a:ext cx="8205787" cy="522287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rgbClr val="77787B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800" y="1484313"/>
            <a:ext cx="8280400" cy="4681537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sv-SE" dirty="0"/>
          </a:p>
        </p:txBody>
      </p:sp>
      <p:sp>
        <p:nvSpPr>
          <p:cNvPr id="4" name="Content Placeholder 15"/>
          <p:cNvSpPr>
            <a:spLocks noGrp="1"/>
          </p:cNvSpPr>
          <p:nvPr>
            <p:ph sz="quarter" idx="10"/>
          </p:nvPr>
        </p:nvSpPr>
        <p:spPr>
          <a:xfrm>
            <a:off x="1609725" y="6560072"/>
            <a:ext cx="2962275" cy="260350"/>
          </a:xfrm>
        </p:spPr>
        <p:txBody>
          <a:bodyPr/>
          <a:lstStyle>
            <a:lvl1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1pPr>
            <a:lvl2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2pPr>
            <a:lvl3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3pPr>
            <a:lvl4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4pPr>
            <a:lvl5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idx="11"/>
          </p:nvPr>
        </p:nvSpPr>
        <p:spPr>
          <a:xfrm>
            <a:off x="431800" y="657378"/>
            <a:ext cx="8205787" cy="522287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rgbClr val="77787B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800" y="1484313"/>
            <a:ext cx="8280400" cy="4681537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sv-SE" dirty="0"/>
          </a:p>
        </p:txBody>
      </p:sp>
      <p:sp>
        <p:nvSpPr>
          <p:cNvPr id="4" name="Content Placeholder 15"/>
          <p:cNvSpPr>
            <a:spLocks noGrp="1"/>
          </p:cNvSpPr>
          <p:nvPr>
            <p:ph sz="quarter" idx="10"/>
          </p:nvPr>
        </p:nvSpPr>
        <p:spPr>
          <a:xfrm>
            <a:off x="1609725" y="6560072"/>
            <a:ext cx="2962275" cy="260350"/>
          </a:xfrm>
        </p:spPr>
        <p:txBody>
          <a:bodyPr/>
          <a:lstStyle>
            <a:lvl1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1pPr>
            <a:lvl2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2pPr>
            <a:lvl3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3pPr>
            <a:lvl4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4pPr>
            <a:lvl5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idx="11"/>
          </p:nvPr>
        </p:nvSpPr>
        <p:spPr>
          <a:xfrm>
            <a:off x="431800" y="657378"/>
            <a:ext cx="8205787" cy="522287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rgbClr val="77787B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over_purple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3568"/>
            <a:ext cx="9144000" cy="6850864"/>
          </a:xfrm>
          <a:prstGeom prst="rect">
            <a:avLst/>
          </a:prstGeom>
        </p:spPr>
      </p:pic>
      <p:sp>
        <p:nvSpPr>
          <p:cNvPr id="10" name="txtFooterCVLPage"/>
          <p:cNvSpPr txBox="1"/>
          <p:nvPr userDrawn="1"/>
        </p:nvSpPr>
        <p:spPr>
          <a:xfrm>
            <a:off x="4502999" y="6508750"/>
            <a:ext cx="1079500" cy="192088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>
              <a:lnSpc>
                <a:spcPts val="1700"/>
              </a:lnSpc>
              <a:spcBef>
                <a:spcPts val="0"/>
              </a:spcBef>
              <a:defRPr/>
            </a:pPr>
            <a:fld id="{2562AAA0-7981-4E4B-8798-264F4CF6E0AF}" type="slidenum">
              <a:rPr lang="sv-SE">
                <a:solidFill>
                  <a:srgbClr val="77787B"/>
                </a:solidFill>
                <a:latin typeface="Arial"/>
              </a:rPr>
              <a:pPr>
                <a:lnSpc>
                  <a:spcPts val="1700"/>
                </a:lnSpc>
                <a:spcBef>
                  <a:spcPts val="0"/>
                </a:spcBef>
                <a:defRPr/>
              </a:pPr>
              <a:t>‹#›</a:t>
            </a:fld>
            <a:endParaRPr lang="sv-SE" dirty="0">
              <a:solidFill>
                <a:srgbClr val="77787B"/>
              </a:solidFill>
              <a:latin typeface="Arial"/>
            </a:endParaRPr>
          </a:p>
        </p:txBody>
      </p:sp>
      <p:sp>
        <p:nvSpPr>
          <p:cNvPr id="614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31800" y="1290441"/>
            <a:ext cx="8280400" cy="400571"/>
          </a:xfrm>
        </p:spPr>
        <p:txBody>
          <a:bodyPr anchor="t" anchorCtr="0"/>
          <a:lstStyle>
            <a:lvl1pPr algn="l"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31800" y="1717412"/>
            <a:ext cx="8280400" cy="451807"/>
          </a:xfrm>
        </p:spPr>
        <p:txBody>
          <a:bodyPr anchor="t" anchorCtr="0"/>
          <a:lstStyle>
            <a:lvl1pPr marL="0" indent="0" algn="l">
              <a:buFontTx/>
              <a:buNone/>
              <a:defRPr sz="2400">
                <a:solidFill>
                  <a:srgbClr val="77787B"/>
                </a:solidFill>
              </a:defRPr>
            </a:lvl1pPr>
          </a:lstStyle>
          <a:p>
            <a:r>
              <a:rPr lang="en-US" dirty="0" smtClean="0"/>
              <a:t>Click to edit Master subtitle style</a:t>
            </a:r>
            <a:endParaRPr lang="en-GB" dirty="0"/>
          </a:p>
        </p:txBody>
      </p:sp>
      <p:sp>
        <p:nvSpPr>
          <p:cNvPr id="12" name="txtFooterRight"/>
          <p:cNvSpPr txBox="1"/>
          <p:nvPr userDrawn="1"/>
        </p:nvSpPr>
        <p:spPr>
          <a:xfrm>
            <a:off x="431800" y="6508751"/>
            <a:ext cx="1321844" cy="19563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l">
              <a:lnSpc>
                <a:spcPts val="1700"/>
              </a:lnSpc>
              <a:spcBef>
                <a:spcPts val="0"/>
              </a:spcBef>
              <a:defRPr/>
            </a:pPr>
            <a:r>
              <a:rPr lang="sv-SE" sz="1100" b="1" dirty="0" smtClean="0">
                <a:solidFill>
                  <a:srgbClr val="FF0000"/>
                </a:solidFill>
                <a:latin typeface="Arial"/>
              </a:rPr>
              <a:t>CONFIDENTIAL</a:t>
            </a:r>
            <a:endParaRPr lang="sv-SE" sz="1100" b="1" dirty="0">
              <a:solidFill>
                <a:srgbClr val="FF0000"/>
              </a:solidFill>
              <a:latin typeface="Arial"/>
            </a:endParaRP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0"/>
          </p:nvPr>
        </p:nvSpPr>
        <p:spPr>
          <a:xfrm>
            <a:off x="1609725" y="6560072"/>
            <a:ext cx="2962275" cy="260350"/>
          </a:xfrm>
        </p:spPr>
        <p:txBody>
          <a:bodyPr/>
          <a:lstStyle>
            <a:lvl1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1pPr>
            <a:lvl2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2pPr>
            <a:lvl3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3pPr>
            <a:lvl4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4pPr>
            <a:lvl5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pic>
        <p:nvPicPr>
          <p:cNvPr id="11" name="Picture 10" descr="SE_makebelieve_wht.png"/>
          <p:cNvPicPr>
            <a:picLocks noChangeAspect="1"/>
          </p:cNvPicPr>
          <p:nvPr userDrawn="1"/>
        </p:nvPicPr>
        <p:blipFill>
          <a:blip r:embed="rId3" cstate="print"/>
          <a:srcRect b="14431"/>
          <a:stretch>
            <a:fillRect/>
          </a:stretch>
        </p:blipFill>
        <p:spPr>
          <a:xfrm>
            <a:off x="7653403" y="6162805"/>
            <a:ext cx="1440493" cy="69519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800" y="1484313"/>
            <a:ext cx="8280400" cy="4681537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sv-SE" dirty="0"/>
          </a:p>
        </p:txBody>
      </p:sp>
      <p:sp>
        <p:nvSpPr>
          <p:cNvPr id="4" name="Content Placeholder 15"/>
          <p:cNvSpPr>
            <a:spLocks noGrp="1"/>
          </p:cNvSpPr>
          <p:nvPr>
            <p:ph sz="quarter" idx="10"/>
          </p:nvPr>
        </p:nvSpPr>
        <p:spPr>
          <a:xfrm>
            <a:off x="1609725" y="6560072"/>
            <a:ext cx="2962275" cy="260350"/>
          </a:xfrm>
        </p:spPr>
        <p:txBody>
          <a:bodyPr/>
          <a:lstStyle>
            <a:lvl1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1pPr>
            <a:lvl2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2pPr>
            <a:lvl3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3pPr>
            <a:lvl4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4pPr>
            <a:lvl5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idx="11"/>
          </p:nvPr>
        </p:nvSpPr>
        <p:spPr>
          <a:xfrm>
            <a:off x="431800" y="657378"/>
            <a:ext cx="8205787" cy="522287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rgbClr val="77787B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ivider_purple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3568"/>
            <a:ext cx="9144000" cy="6850864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31800" y="1726112"/>
            <a:ext cx="8205787" cy="522287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rgbClr val="77787B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31800" y="1297876"/>
            <a:ext cx="8280400" cy="523858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6" name="txtFooterRight"/>
          <p:cNvSpPr txBox="1"/>
          <p:nvPr userDrawn="1"/>
        </p:nvSpPr>
        <p:spPr>
          <a:xfrm>
            <a:off x="431800" y="6508751"/>
            <a:ext cx="1321844" cy="19858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l">
              <a:lnSpc>
                <a:spcPts val="1700"/>
              </a:lnSpc>
              <a:spcBef>
                <a:spcPts val="0"/>
              </a:spcBef>
              <a:defRPr/>
            </a:pPr>
            <a:r>
              <a:rPr lang="sv-SE" sz="1100" b="1" dirty="0" smtClean="0">
                <a:solidFill>
                  <a:srgbClr val="FFFFFF"/>
                </a:solidFill>
                <a:latin typeface="Arial"/>
              </a:rPr>
              <a:t>CONFIDENTIAL</a:t>
            </a:r>
            <a:endParaRPr lang="sv-SE" sz="1100" b="1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quarter" idx="10"/>
          </p:nvPr>
        </p:nvSpPr>
        <p:spPr>
          <a:xfrm>
            <a:off x="1603332" y="6567683"/>
            <a:ext cx="3030538" cy="260350"/>
          </a:xfrm>
        </p:spPr>
        <p:txBody>
          <a:bodyPr/>
          <a:lstStyle>
            <a:lvl1pPr algn="l">
              <a:buFontTx/>
              <a:buNone/>
              <a:defRPr sz="1000">
                <a:solidFill>
                  <a:srgbClr val="FFFFFF"/>
                </a:solidFill>
              </a:defRPr>
            </a:lvl1pPr>
            <a:lvl2pPr>
              <a:buFontTx/>
              <a:buNone/>
              <a:defRPr sz="1000">
                <a:solidFill>
                  <a:srgbClr val="FFFFFF"/>
                </a:solidFill>
              </a:defRPr>
            </a:lvl2pPr>
            <a:lvl3pPr>
              <a:buFontTx/>
              <a:buNone/>
              <a:defRPr sz="1000">
                <a:solidFill>
                  <a:srgbClr val="FFFFFF"/>
                </a:solidFill>
              </a:defRPr>
            </a:lvl3pPr>
            <a:lvl4pPr>
              <a:buFontTx/>
              <a:buNone/>
              <a:defRPr sz="1000">
                <a:solidFill>
                  <a:srgbClr val="FFFFFF"/>
                </a:solidFill>
              </a:defRPr>
            </a:lvl4pPr>
            <a:lvl5pPr>
              <a:buFontTx/>
              <a:buNone/>
              <a:defRPr sz="10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pic>
        <p:nvPicPr>
          <p:cNvPr id="10" name="Picture 9" descr="SE_makebelieve(2).png"/>
          <p:cNvPicPr>
            <a:picLocks noChangeAspect="1"/>
          </p:cNvPicPr>
          <p:nvPr userDrawn="1"/>
        </p:nvPicPr>
        <p:blipFill>
          <a:blip r:embed="rId3" cstate="print"/>
          <a:srcRect b="15392"/>
          <a:stretch>
            <a:fillRect/>
          </a:stretch>
        </p:blipFill>
        <p:spPr>
          <a:xfrm>
            <a:off x="7640877" y="6162804"/>
            <a:ext cx="1456862" cy="69519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ividerinside_purple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3568"/>
            <a:ext cx="9144000" cy="6850864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31800" y="3504804"/>
            <a:ext cx="8205787" cy="522287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31800" y="3051516"/>
            <a:ext cx="8280400" cy="43071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6" name="txtFooterRight"/>
          <p:cNvSpPr txBox="1"/>
          <p:nvPr userDrawn="1"/>
        </p:nvSpPr>
        <p:spPr>
          <a:xfrm>
            <a:off x="431800" y="6508751"/>
            <a:ext cx="1321844" cy="19858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l">
              <a:lnSpc>
                <a:spcPts val="1700"/>
              </a:lnSpc>
              <a:spcBef>
                <a:spcPts val="0"/>
              </a:spcBef>
              <a:defRPr/>
            </a:pPr>
            <a:r>
              <a:rPr lang="sv-SE" sz="1100" b="1" dirty="0" smtClean="0">
                <a:solidFill>
                  <a:srgbClr val="FFFFFF"/>
                </a:solidFill>
                <a:latin typeface="Arial"/>
              </a:rPr>
              <a:t>CONFIDENTIAL</a:t>
            </a:r>
            <a:endParaRPr lang="sv-SE" sz="1100" b="1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quarter" idx="10"/>
          </p:nvPr>
        </p:nvSpPr>
        <p:spPr>
          <a:xfrm>
            <a:off x="1603332" y="6567683"/>
            <a:ext cx="3030538" cy="260350"/>
          </a:xfrm>
        </p:spPr>
        <p:txBody>
          <a:bodyPr/>
          <a:lstStyle>
            <a:lvl1pPr algn="l">
              <a:buFontTx/>
              <a:buNone/>
              <a:defRPr sz="1000">
                <a:solidFill>
                  <a:srgbClr val="FFFFFF"/>
                </a:solidFill>
              </a:defRPr>
            </a:lvl1pPr>
            <a:lvl2pPr>
              <a:buFontTx/>
              <a:buNone/>
              <a:defRPr sz="1000">
                <a:solidFill>
                  <a:srgbClr val="FFFFFF"/>
                </a:solidFill>
              </a:defRPr>
            </a:lvl2pPr>
            <a:lvl3pPr>
              <a:buFontTx/>
              <a:buNone/>
              <a:defRPr sz="1000">
                <a:solidFill>
                  <a:srgbClr val="FFFFFF"/>
                </a:solidFill>
              </a:defRPr>
            </a:lvl3pPr>
            <a:lvl4pPr>
              <a:buFontTx/>
              <a:buNone/>
              <a:defRPr sz="1000">
                <a:solidFill>
                  <a:srgbClr val="FFFFFF"/>
                </a:solidFill>
              </a:defRPr>
            </a:lvl4pPr>
            <a:lvl5pPr>
              <a:buFontTx/>
              <a:buNone/>
              <a:defRPr sz="10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pic>
        <p:nvPicPr>
          <p:cNvPr id="8" name="Picture 7" descr="SE_makebelieve(2).png"/>
          <p:cNvPicPr>
            <a:picLocks noChangeAspect="1"/>
          </p:cNvPicPr>
          <p:nvPr userDrawn="1"/>
        </p:nvPicPr>
        <p:blipFill>
          <a:blip r:embed="rId3" cstate="print"/>
          <a:srcRect b="15392"/>
          <a:stretch>
            <a:fillRect/>
          </a:stretch>
        </p:blipFill>
        <p:spPr>
          <a:xfrm>
            <a:off x="7640877" y="6162804"/>
            <a:ext cx="1456862" cy="69519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31800" y="1484313"/>
            <a:ext cx="4064000" cy="4681537"/>
          </a:xfrm>
        </p:spPr>
        <p:txBody>
          <a:bodyPr/>
          <a:lstStyle>
            <a:lvl1pPr>
              <a:defRPr sz="2400">
                <a:solidFill>
                  <a:srgbClr val="77787B"/>
                </a:solidFill>
              </a:defRPr>
            </a:lvl1pPr>
            <a:lvl2pPr>
              <a:defRPr sz="2000">
                <a:solidFill>
                  <a:srgbClr val="77787B"/>
                </a:solidFill>
              </a:defRPr>
            </a:lvl2pPr>
            <a:lvl3pPr>
              <a:defRPr sz="2000">
                <a:solidFill>
                  <a:srgbClr val="77787B"/>
                </a:solidFill>
              </a:defRPr>
            </a:lvl3pPr>
            <a:lvl4pPr>
              <a:defRPr sz="2000">
                <a:solidFill>
                  <a:srgbClr val="77787B"/>
                </a:solidFill>
              </a:defRPr>
            </a:lvl4pPr>
            <a:lvl5pPr>
              <a:defRPr sz="2000">
                <a:solidFill>
                  <a:srgbClr val="77787B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sv-SE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84313"/>
            <a:ext cx="4064000" cy="4681537"/>
          </a:xfrm>
        </p:spPr>
        <p:txBody>
          <a:bodyPr/>
          <a:lstStyle>
            <a:lvl1pPr>
              <a:defRPr sz="2400">
                <a:solidFill>
                  <a:srgbClr val="77787B"/>
                </a:solidFill>
              </a:defRPr>
            </a:lvl1pPr>
            <a:lvl2pPr>
              <a:defRPr sz="2000">
                <a:solidFill>
                  <a:srgbClr val="77787B"/>
                </a:solidFill>
              </a:defRPr>
            </a:lvl2pPr>
            <a:lvl3pPr>
              <a:defRPr sz="2000">
                <a:solidFill>
                  <a:srgbClr val="77787B"/>
                </a:solidFill>
              </a:defRPr>
            </a:lvl3pPr>
            <a:lvl4pPr>
              <a:defRPr sz="2000">
                <a:solidFill>
                  <a:srgbClr val="77787B"/>
                </a:solidFill>
              </a:defRPr>
            </a:lvl4pPr>
            <a:lvl5pPr>
              <a:defRPr sz="2000">
                <a:solidFill>
                  <a:srgbClr val="77787B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sv-SE" dirty="0"/>
          </a:p>
        </p:txBody>
      </p:sp>
      <p:sp>
        <p:nvSpPr>
          <p:cNvPr id="5" name="Content Placeholder 15"/>
          <p:cNvSpPr>
            <a:spLocks noGrp="1"/>
          </p:cNvSpPr>
          <p:nvPr>
            <p:ph sz="quarter" idx="10"/>
          </p:nvPr>
        </p:nvSpPr>
        <p:spPr>
          <a:xfrm>
            <a:off x="1609725" y="6560072"/>
            <a:ext cx="2962275" cy="260350"/>
          </a:xfrm>
        </p:spPr>
        <p:txBody>
          <a:bodyPr/>
          <a:lstStyle>
            <a:lvl1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1pPr>
            <a:lvl2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2pPr>
            <a:lvl3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3pPr>
            <a:lvl4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4pPr>
            <a:lvl5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idx="11"/>
          </p:nvPr>
        </p:nvSpPr>
        <p:spPr>
          <a:xfrm>
            <a:off x="431800" y="657378"/>
            <a:ext cx="8205787" cy="522287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rgbClr val="77787B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Content Placeholder 15"/>
          <p:cNvSpPr>
            <a:spLocks noGrp="1"/>
          </p:cNvSpPr>
          <p:nvPr>
            <p:ph sz="quarter" idx="10"/>
          </p:nvPr>
        </p:nvSpPr>
        <p:spPr>
          <a:xfrm>
            <a:off x="1609725" y="6560072"/>
            <a:ext cx="2962275" cy="260350"/>
          </a:xfrm>
        </p:spPr>
        <p:txBody>
          <a:bodyPr/>
          <a:lstStyle>
            <a:lvl1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1pPr>
            <a:lvl2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2pPr>
            <a:lvl3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3pPr>
            <a:lvl4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4pPr>
            <a:lvl5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4" name="Text Placeholder 2"/>
          <p:cNvSpPr>
            <a:spLocks noGrp="1"/>
          </p:cNvSpPr>
          <p:nvPr>
            <p:ph type="body" idx="11"/>
          </p:nvPr>
        </p:nvSpPr>
        <p:spPr>
          <a:xfrm>
            <a:off x="431800" y="657378"/>
            <a:ext cx="8205787" cy="522287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rgbClr val="77787B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5"/>
          <p:cNvSpPr>
            <a:spLocks noGrp="1"/>
          </p:cNvSpPr>
          <p:nvPr>
            <p:ph sz="quarter" idx="10"/>
          </p:nvPr>
        </p:nvSpPr>
        <p:spPr>
          <a:xfrm>
            <a:off x="1609725" y="6560072"/>
            <a:ext cx="2962275" cy="260350"/>
          </a:xfrm>
        </p:spPr>
        <p:txBody>
          <a:bodyPr/>
          <a:lstStyle>
            <a:lvl1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1pPr>
            <a:lvl2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2pPr>
            <a:lvl3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3pPr>
            <a:lvl4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4pPr>
            <a:lvl5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n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thankyou_purple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3568"/>
            <a:ext cx="9144000" cy="6850864"/>
          </a:xfrm>
          <a:prstGeom prst="rect">
            <a:avLst/>
          </a:prstGeom>
        </p:spPr>
      </p:pic>
      <p:sp>
        <p:nvSpPr>
          <p:cNvPr id="10" name="txtFooterCVLPage"/>
          <p:cNvSpPr txBox="1"/>
          <p:nvPr userDrawn="1"/>
        </p:nvSpPr>
        <p:spPr>
          <a:xfrm>
            <a:off x="4502999" y="6508750"/>
            <a:ext cx="1079500" cy="192088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>
              <a:lnSpc>
                <a:spcPts val="1700"/>
              </a:lnSpc>
              <a:spcBef>
                <a:spcPts val="0"/>
              </a:spcBef>
              <a:defRPr/>
            </a:pPr>
            <a:fld id="{2562AAA0-7981-4E4B-8798-264F4CF6E0AF}" type="slidenum">
              <a:rPr lang="sv-SE">
                <a:solidFill>
                  <a:srgbClr val="77787B"/>
                </a:solidFill>
                <a:latin typeface="Arial"/>
              </a:rPr>
              <a:pPr>
                <a:lnSpc>
                  <a:spcPts val="1700"/>
                </a:lnSpc>
                <a:spcBef>
                  <a:spcPts val="0"/>
                </a:spcBef>
                <a:defRPr/>
              </a:pPr>
              <a:t>‹#›</a:t>
            </a:fld>
            <a:endParaRPr lang="sv-SE" dirty="0">
              <a:solidFill>
                <a:srgbClr val="77787B"/>
              </a:solidFill>
              <a:latin typeface="Arial"/>
            </a:endParaRPr>
          </a:p>
        </p:txBody>
      </p:sp>
      <p:sp>
        <p:nvSpPr>
          <p:cNvPr id="614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461348" y="5123145"/>
            <a:ext cx="3388638" cy="475989"/>
          </a:xfrm>
        </p:spPr>
        <p:txBody>
          <a:bodyPr anchor="t" anchorCtr="0"/>
          <a:lstStyle>
            <a:lvl1pPr algn="l">
              <a:defRPr sz="240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5461348" y="5599134"/>
            <a:ext cx="3388638" cy="641872"/>
          </a:xfrm>
        </p:spPr>
        <p:txBody>
          <a:bodyPr anchor="t" anchorCtr="0"/>
          <a:lstStyle>
            <a:lvl1pPr marL="0" indent="0" algn="l">
              <a:buFontTx/>
              <a:buNone/>
              <a:defRPr sz="2000">
                <a:solidFill>
                  <a:srgbClr val="77787B"/>
                </a:solidFill>
              </a:defRPr>
            </a:lvl1pPr>
          </a:lstStyle>
          <a:p>
            <a:r>
              <a:rPr lang="en-US" dirty="0" smtClean="0"/>
              <a:t>Click to edit Master subtitle style</a:t>
            </a:r>
            <a:endParaRPr lang="en-GB" dirty="0"/>
          </a:p>
        </p:txBody>
      </p:sp>
      <p:sp>
        <p:nvSpPr>
          <p:cNvPr id="12" name="txtFooterRight"/>
          <p:cNvSpPr txBox="1"/>
          <p:nvPr userDrawn="1"/>
        </p:nvSpPr>
        <p:spPr>
          <a:xfrm>
            <a:off x="431800" y="6508751"/>
            <a:ext cx="1321844" cy="19563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l">
              <a:lnSpc>
                <a:spcPts val="1700"/>
              </a:lnSpc>
              <a:spcBef>
                <a:spcPts val="0"/>
              </a:spcBef>
              <a:defRPr/>
            </a:pPr>
            <a:r>
              <a:rPr lang="sv-SE" sz="1100" b="1" dirty="0" smtClean="0">
                <a:solidFill>
                  <a:srgbClr val="FFFFFF"/>
                </a:solidFill>
                <a:latin typeface="Arial"/>
              </a:rPr>
              <a:t>CONFIDENTIAL</a:t>
            </a:r>
            <a:endParaRPr lang="sv-SE" sz="1100" b="1" dirty="0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1" name="Picture 10" descr="SE_makebelieve(2).png"/>
          <p:cNvPicPr>
            <a:picLocks noChangeAspect="1"/>
          </p:cNvPicPr>
          <p:nvPr userDrawn="1"/>
        </p:nvPicPr>
        <p:blipFill>
          <a:blip r:embed="rId3" cstate="print"/>
          <a:srcRect b="15392"/>
          <a:stretch>
            <a:fillRect/>
          </a:stretch>
        </p:blipFill>
        <p:spPr>
          <a:xfrm>
            <a:off x="7640877" y="6162804"/>
            <a:ext cx="1456862" cy="695196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sv-SE" dirty="0"/>
          </a:p>
        </p:txBody>
      </p:sp>
      <p:sp>
        <p:nvSpPr>
          <p:cNvPr id="3" name="Content Placeholder 15"/>
          <p:cNvSpPr>
            <a:spLocks noGrp="1"/>
          </p:cNvSpPr>
          <p:nvPr>
            <p:ph sz="quarter" idx="10"/>
          </p:nvPr>
        </p:nvSpPr>
        <p:spPr>
          <a:xfrm>
            <a:off x="1609725" y="6560072"/>
            <a:ext cx="2962275" cy="260350"/>
          </a:xfrm>
        </p:spPr>
        <p:txBody>
          <a:bodyPr/>
          <a:lstStyle>
            <a:lvl1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1pPr>
            <a:lvl2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2pPr>
            <a:lvl3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3pPr>
            <a:lvl4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4pPr>
            <a:lvl5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4" name="Text Placeholder 2"/>
          <p:cNvSpPr>
            <a:spLocks noGrp="1"/>
          </p:cNvSpPr>
          <p:nvPr>
            <p:ph type="body" idx="11"/>
          </p:nvPr>
        </p:nvSpPr>
        <p:spPr>
          <a:xfrm>
            <a:off x="431800" y="657378"/>
            <a:ext cx="8205787" cy="522287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rgbClr val="77787B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over_cherry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3568"/>
            <a:ext cx="9144000" cy="6850864"/>
          </a:xfrm>
          <a:prstGeom prst="rect">
            <a:avLst/>
          </a:prstGeom>
        </p:spPr>
      </p:pic>
      <p:sp>
        <p:nvSpPr>
          <p:cNvPr id="10" name="txtFooterCVLPage"/>
          <p:cNvSpPr txBox="1"/>
          <p:nvPr userDrawn="1"/>
        </p:nvSpPr>
        <p:spPr>
          <a:xfrm>
            <a:off x="4502999" y="6508750"/>
            <a:ext cx="1079500" cy="192088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>
              <a:lnSpc>
                <a:spcPts val="1700"/>
              </a:lnSpc>
              <a:spcBef>
                <a:spcPts val="0"/>
              </a:spcBef>
              <a:defRPr/>
            </a:pPr>
            <a:fld id="{2562AAA0-7981-4E4B-8798-264F4CF6E0AF}" type="slidenum">
              <a:rPr lang="sv-SE">
                <a:solidFill>
                  <a:srgbClr val="77787B"/>
                </a:solidFill>
                <a:latin typeface="Arial"/>
              </a:rPr>
              <a:pPr>
                <a:lnSpc>
                  <a:spcPts val="1700"/>
                </a:lnSpc>
                <a:spcBef>
                  <a:spcPts val="0"/>
                </a:spcBef>
                <a:defRPr/>
              </a:pPr>
              <a:t>‹#›</a:t>
            </a:fld>
            <a:endParaRPr lang="sv-SE" dirty="0">
              <a:solidFill>
                <a:srgbClr val="77787B"/>
              </a:solidFill>
              <a:latin typeface="Arial"/>
            </a:endParaRPr>
          </a:p>
        </p:txBody>
      </p:sp>
      <p:sp>
        <p:nvSpPr>
          <p:cNvPr id="614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31800" y="1290441"/>
            <a:ext cx="8280400" cy="400571"/>
          </a:xfrm>
        </p:spPr>
        <p:txBody>
          <a:bodyPr anchor="t" anchorCtr="0"/>
          <a:lstStyle>
            <a:lvl1pPr algn="l"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31800" y="1717412"/>
            <a:ext cx="8280400" cy="451807"/>
          </a:xfrm>
        </p:spPr>
        <p:txBody>
          <a:bodyPr anchor="t" anchorCtr="0"/>
          <a:lstStyle>
            <a:lvl1pPr marL="0" indent="0" algn="l">
              <a:buFontTx/>
              <a:buNone/>
              <a:defRPr sz="2400">
                <a:solidFill>
                  <a:srgbClr val="77787B"/>
                </a:solidFill>
              </a:defRPr>
            </a:lvl1pPr>
          </a:lstStyle>
          <a:p>
            <a:r>
              <a:rPr lang="en-US" dirty="0" smtClean="0"/>
              <a:t>Click to edit Master subtitle style</a:t>
            </a:r>
            <a:endParaRPr lang="en-GB" dirty="0"/>
          </a:p>
        </p:txBody>
      </p:sp>
      <p:sp>
        <p:nvSpPr>
          <p:cNvPr id="12" name="txtFooterRight"/>
          <p:cNvSpPr txBox="1"/>
          <p:nvPr userDrawn="1"/>
        </p:nvSpPr>
        <p:spPr>
          <a:xfrm>
            <a:off x="431800" y="6508751"/>
            <a:ext cx="1321844" cy="19563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l">
              <a:lnSpc>
                <a:spcPts val="1700"/>
              </a:lnSpc>
              <a:spcBef>
                <a:spcPts val="0"/>
              </a:spcBef>
              <a:defRPr/>
            </a:pPr>
            <a:r>
              <a:rPr lang="sv-SE" sz="1100" b="1" dirty="0" smtClean="0">
                <a:solidFill>
                  <a:srgbClr val="FF0000"/>
                </a:solidFill>
                <a:latin typeface="Arial"/>
              </a:rPr>
              <a:t>CONFIDENTIAL</a:t>
            </a:r>
            <a:endParaRPr lang="sv-SE" sz="1100" b="1" dirty="0">
              <a:solidFill>
                <a:srgbClr val="FF0000"/>
              </a:solidFill>
              <a:latin typeface="Arial"/>
            </a:endParaRP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0"/>
          </p:nvPr>
        </p:nvSpPr>
        <p:spPr>
          <a:xfrm>
            <a:off x="1609725" y="6560072"/>
            <a:ext cx="2962275" cy="260350"/>
          </a:xfrm>
        </p:spPr>
        <p:txBody>
          <a:bodyPr/>
          <a:lstStyle>
            <a:lvl1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1pPr>
            <a:lvl2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2pPr>
            <a:lvl3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3pPr>
            <a:lvl4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4pPr>
            <a:lvl5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pic>
        <p:nvPicPr>
          <p:cNvPr id="11" name="Picture 10" descr="SE_makebelieve_wht.png"/>
          <p:cNvPicPr>
            <a:picLocks noChangeAspect="1"/>
          </p:cNvPicPr>
          <p:nvPr userDrawn="1"/>
        </p:nvPicPr>
        <p:blipFill>
          <a:blip r:embed="rId3" cstate="print"/>
          <a:srcRect b="14431"/>
          <a:stretch>
            <a:fillRect/>
          </a:stretch>
        </p:blipFill>
        <p:spPr>
          <a:xfrm>
            <a:off x="7653403" y="6162805"/>
            <a:ext cx="1440493" cy="69519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over_cherry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3568"/>
            <a:ext cx="9144000" cy="6850864"/>
          </a:xfrm>
          <a:prstGeom prst="rect">
            <a:avLst/>
          </a:prstGeom>
        </p:spPr>
      </p:pic>
      <p:sp>
        <p:nvSpPr>
          <p:cNvPr id="10" name="txtFooterCVLPage"/>
          <p:cNvSpPr txBox="1"/>
          <p:nvPr userDrawn="1"/>
        </p:nvSpPr>
        <p:spPr>
          <a:xfrm>
            <a:off x="4502999" y="6508750"/>
            <a:ext cx="1079500" cy="192088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>
              <a:lnSpc>
                <a:spcPts val="1700"/>
              </a:lnSpc>
              <a:spcBef>
                <a:spcPts val="0"/>
              </a:spcBef>
              <a:defRPr/>
            </a:pPr>
            <a:fld id="{2562AAA0-7981-4E4B-8798-264F4CF6E0AF}" type="slidenum">
              <a:rPr lang="sv-SE">
                <a:solidFill>
                  <a:srgbClr val="77787B"/>
                </a:solidFill>
                <a:latin typeface="Arial"/>
              </a:rPr>
              <a:pPr>
                <a:lnSpc>
                  <a:spcPts val="1700"/>
                </a:lnSpc>
                <a:spcBef>
                  <a:spcPts val="0"/>
                </a:spcBef>
                <a:defRPr/>
              </a:pPr>
              <a:t>‹#›</a:t>
            </a:fld>
            <a:endParaRPr lang="sv-SE" dirty="0">
              <a:solidFill>
                <a:srgbClr val="77787B"/>
              </a:solidFill>
              <a:latin typeface="Arial"/>
            </a:endParaRPr>
          </a:p>
        </p:txBody>
      </p:sp>
      <p:sp>
        <p:nvSpPr>
          <p:cNvPr id="614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31800" y="1290441"/>
            <a:ext cx="8280400" cy="400571"/>
          </a:xfrm>
        </p:spPr>
        <p:txBody>
          <a:bodyPr anchor="t" anchorCtr="0"/>
          <a:lstStyle>
            <a:lvl1pPr algn="l"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31800" y="1717412"/>
            <a:ext cx="8280400" cy="451807"/>
          </a:xfrm>
        </p:spPr>
        <p:txBody>
          <a:bodyPr anchor="t" anchorCtr="0"/>
          <a:lstStyle>
            <a:lvl1pPr marL="0" indent="0" algn="l">
              <a:buFontTx/>
              <a:buNone/>
              <a:defRPr sz="2400">
                <a:solidFill>
                  <a:srgbClr val="77787B"/>
                </a:solidFill>
              </a:defRPr>
            </a:lvl1pPr>
          </a:lstStyle>
          <a:p>
            <a:r>
              <a:rPr lang="en-US" dirty="0" smtClean="0"/>
              <a:t>Click to edit Master subtitle style</a:t>
            </a:r>
            <a:endParaRPr lang="en-GB" dirty="0"/>
          </a:p>
        </p:txBody>
      </p:sp>
      <p:sp>
        <p:nvSpPr>
          <p:cNvPr id="12" name="txtFooterRight"/>
          <p:cNvSpPr txBox="1"/>
          <p:nvPr userDrawn="1"/>
        </p:nvSpPr>
        <p:spPr>
          <a:xfrm>
            <a:off x="431800" y="6508751"/>
            <a:ext cx="1321844" cy="19563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l">
              <a:lnSpc>
                <a:spcPts val="1700"/>
              </a:lnSpc>
              <a:spcBef>
                <a:spcPts val="0"/>
              </a:spcBef>
              <a:defRPr/>
            </a:pPr>
            <a:r>
              <a:rPr lang="sv-SE" sz="1100" b="1" dirty="0" smtClean="0">
                <a:solidFill>
                  <a:srgbClr val="FF0000"/>
                </a:solidFill>
                <a:latin typeface="Arial"/>
              </a:rPr>
              <a:t>CONFIDENTIAL</a:t>
            </a:r>
            <a:endParaRPr lang="sv-SE" sz="1100" b="1" dirty="0">
              <a:solidFill>
                <a:srgbClr val="FF0000"/>
              </a:solidFill>
              <a:latin typeface="Arial"/>
            </a:endParaRP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0"/>
          </p:nvPr>
        </p:nvSpPr>
        <p:spPr>
          <a:xfrm>
            <a:off x="1609725" y="6560072"/>
            <a:ext cx="2962275" cy="260350"/>
          </a:xfrm>
        </p:spPr>
        <p:txBody>
          <a:bodyPr/>
          <a:lstStyle>
            <a:lvl1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1pPr>
            <a:lvl2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2pPr>
            <a:lvl3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3pPr>
            <a:lvl4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4pPr>
            <a:lvl5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pic>
        <p:nvPicPr>
          <p:cNvPr id="11" name="Picture 10" descr="SE_makebelieve_wht.png"/>
          <p:cNvPicPr>
            <a:picLocks noChangeAspect="1"/>
          </p:cNvPicPr>
          <p:nvPr userDrawn="1"/>
        </p:nvPicPr>
        <p:blipFill>
          <a:blip r:embed="rId3" cstate="print"/>
          <a:srcRect b="14431"/>
          <a:stretch>
            <a:fillRect/>
          </a:stretch>
        </p:blipFill>
        <p:spPr>
          <a:xfrm>
            <a:off x="7653403" y="6162805"/>
            <a:ext cx="1440493" cy="69519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800" y="1484313"/>
            <a:ext cx="8280400" cy="4681537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sv-SE" dirty="0"/>
          </a:p>
        </p:txBody>
      </p:sp>
      <p:sp>
        <p:nvSpPr>
          <p:cNvPr id="4" name="Content Placeholder 15"/>
          <p:cNvSpPr>
            <a:spLocks noGrp="1"/>
          </p:cNvSpPr>
          <p:nvPr>
            <p:ph sz="quarter" idx="10"/>
          </p:nvPr>
        </p:nvSpPr>
        <p:spPr>
          <a:xfrm>
            <a:off x="1609725" y="6560072"/>
            <a:ext cx="2962275" cy="260350"/>
          </a:xfrm>
        </p:spPr>
        <p:txBody>
          <a:bodyPr/>
          <a:lstStyle>
            <a:lvl1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1pPr>
            <a:lvl2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2pPr>
            <a:lvl3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3pPr>
            <a:lvl4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4pPr>
            <a:lvl5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idx="11"/>
          </p:nvPr>
        </p:nvSpPr>
        <p:spPr>
          <a:xfrm>
            <a:off x="431800" y="657378"/>
            <a:ext cx="8205787" cy="522287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rgbClr val="77787B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sv-SE" dirty="0"/>
          </a:p>
        </p:txBody>
      </p:sp>
      <p:sp>
        <p:nvSpPr>
          <p:cNvPr id="3" name="Content Placeholder 15"/>
          <p:cNvSpPr>
            <a:spLocks noGrp="1"/>
          </p:cNvSpPr>
          <p:nvPr>
            <p:ph sz="quarter" idx="10"/>
          </p:nvPr>
        </p:nvSpPr>
        <p:spPr>
          <a:xfrm>
            <a:off x="1609725" y="6560072"/>
            <a:ext cx="2962275" cy="260350"/>
          </a:xfrm>
        </p:spPr>
        <p:txBody>
          <a:bodyPr/>
          <a:lstStyle>
            <a:lvl1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1pPr>
            <a:lvl2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2pPr>
            <a:lvl3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3pPr>
            <a:lvl4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4pPr>
            <a:lvl5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4" name="Text Placeholder 2"/>
          <p:cNvSpPr>
            <a:spLocks noGrp="1"/>
          </p:cNvSpPr>
          <p:nvPr>
            <p:ph type="body" idx="11"/>
          </p:nvPr>
        </p:nvSpPr>
        <p:spPr>
          <a:xfrm>
            <a:off x="431800" y="657378"/>
            <a:ext cx="8205787" cy="522287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rgbClr val="77787B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800" y="1484313"/>
            <a:ext cx="8280400" cy="4681537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sv-SE" dirty="0"/>
          </a:p>
        </p:txBody>
      </p:sp>
      <p:sp>
        <p:nvSpPr>
          <p:cNvPr id="4" name="Content Placeholder 15"/>
          <p:cNvSpPr>
            <a:spLocks noGrp="1"/>
          </p:cNvSpPr>
          <p:nvPr>
            <p:ph sz="quarter" idx="10"/>
          </p:nvPr>
        </p:nvSpPr>
        <p:spPr>
          <a:xfrm>
            <a:off x="1609725" y="6560072"/>
            <a:ext cx="2962275" cy="260350"/>
          </a:xfrm>
        </p:spPr>
        <p:txBody>
          <a:bodyPr/>
          <a:lstStyle>
            <a:lvl1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1pPr>
            <a:lvl2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2pPr>
            <a:lvl3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3pPr>
            <a:lvl4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4pPr>
            <a:lvl5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idx="11"/>
          </p:nvPr>
        </p:nvSpPr>
        <p:spPr>
          <a:xfrm>
            <a:off x="431800" y="657378"/>
            <a:ext cx="8205787" cy="522287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rgbClr val="77787B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800" y="1484313"/>
            <a:ext cx="8280400" cy="4681537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sv-SE" dirty="0"/>
          </a:p>
        </p:txBody>
      </p:sp>
      <p:sp>
        <p:nvSpPr>
          <p:cNvPr id="4" name="Content Placeholder 15"/>
          <p:cNvSpPr>
            <a:spLocks noGrp="1"/>
          </p:cNvSpPr>
          <p:nvPr>
            <p:ph sz="quarter" idx="10"/>
          </p:nvPr>
        </p:nvSpPr>
        <p:spPr>
          <a:xfrm>
            <a:off x="1609725" y="6560072"/>
            <a:ext cx="2962275" cy="260350"/>
          </a:xfrm>
        </p:spPr>
        <p:txBody>
          <a:bodyPr/>
          <a:lstStyle>
            <a:lvl1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1pPr>
            <a:lvl2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2pPr>
            <a:lvl3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3pPr>
            <a:lvl4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4pPr>
            <a:lvl5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idx="11"/>
          </p:nvPr>
        </p:nvSpPr>
        <p:spPr>
          <a:xfrm>
            <a:off x="431800" y="657378"/>
            <a:ext cx="8205787" cy="522287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rgbClr val="77787B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over_cherry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3568"/>
            <a:ext cx="9144000" cy="6850864"/>
          </a:xfrm>
          <a:prstGeom prst="rect">
            <a:avLst/>
          </a:prstGeom>
        </p:spPr>
      </p:pic>
      <p:sp>
        <p:nvSpPr>
          <p:cNvPr id="10" name="txtFooterCVLPage"/>
          <p:cNvSpPr txBox="1"/>
          <p:nvPr userDrawn="1"/>
        </p:nvSpPr>
        <p:spPr>
          <a:xfrm>
            <a:off x="4502999" y="6508750"/>
            <a:ext cx="1079500" cy="192088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>
              <a:lnSpc>
                <a:spcPts val="1700"/>
              </a:lnSpc>
              <a:spcBef>
                <a:spcPts val="0"/>
              </a:spcBef>
              <a:defRPr/>
            </a:pPr>
            <a:fld id="{2562AAA0-7981-4E4B-8798-264F4CF6E0AF}" type="slidenum">
              <a:rPr lang="sv-SE">
                <a:solidFill>
                  <a:srgbClr val="77787B"/>
                </a:solidFill>
                <a:latin typeface="Arial"/>
              </a:rPr>
              <a:pPr>
                <a:lnSpc>
                  <a:spcPts val="1700"/>
                </a:lnSpc>
                <a:spcBef>
                  <a:spcPts val="0"/>
                </a:spcBef>
                <a:defRPr/>
              </a:pPr>
              <a:t>‹#›</a:t>
            </a:fld>
            <a:endParaRPr lang="sv-SE" dirty="0">
              <a:solidFill>
                <a:srgbClr val="77787B"/>
              </a:solidFill>
              <a:latin typeface="Arial"/>
            </a:endParaRPr>
          </a:p>
        </p:txBody>
      </p:sp>
      <p:sp>
        <p:nvSpPr>
          <p:cNvPr id="614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31800" y="1290441"/>
            <a:ext cx="8280400" cy="400571"/>
          </a:xfrm>
        </p:spPr>
        <p:txBody>
          <a:bodyPr anchor="t" anchorCtr="0"/>
          <a:lstStyle>
            <a:lvl1pPr algn="l"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31800" y="1717412"/>
            <a:ext cx="8280400" cy="451807"/>
          </a:xfrm>
        </p:spPr>
        <p:txBody>
          <a:bodyPr anchor="t" anchorCtr="0"/>
          <a:lstStyle>
            <a:lvl1pPr marL="0" indent="0" algn="l">
              <a:buFontTx/>
              <a:buNone/>
              <a:defRPr sz="2400">
                <a:solidFill>
                  <a:srgbClr val="77787B"/>
                </a:solidFill>
              </a:defRPr>
            </a:lvl1pPr>
          </a:lstStyle>
          <a:p>
            <a:r>
              <a:rPr lang="en-US" dirty="0" smtClean="0"/>
              <a:t>Click to edit Master subtitle style</a:t>
            </a:r>
            <a:endParaRPr lang="en-GB" dirty="0"/>
          </a:p>
        </p:txBody>
      </p:sp>
      <p:sp>
        <p:nvSpPr>
          <p:cNvPr id="12" name="txtFooterRight"/>
          <p:cNvSpPr txBox="1"/>
          <p:nvPr userDrawn="1"/>
        </p:nvSpPr>
        <p:spPr>
          <a:xfrm>
            <a:off x="431800" y="6508751"/>
            <a:ext cx="1321844" cy="19563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l">
              <a:lnSpc>
                <a:spcPts val="1700"/>
              </a:lnSpc>
              <a:spcBef>
                <a:spcPts val="0"/>
              </a:spcBef>
              <a:defRPr/>
            </a:pPr>
            <a:r>
              <a:rPr lang="sv-SE" sz="1100" b="1" dirty="0" smtClean="0">
                <a:solidFill>
                  <a:srgbClr val="FF0000"/>
                </a:solidFill>
                <a:latin typeface="Arial"/>
              </a:rPr>
              <a:t>CONFIDENTIAL</a:t>
            </a:r>
            <a:endParaRPr lang="sv-SE" sz="1100" b="1" dirty="0">
              <a:solidFill>
                <a:srgbClr val="FF0000"/>
              </a:solidFill>
              <a:latin typeface="Arial"/>
            </a:endParaRP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0"/>
          </p:nvPr>
        </p:nvSpPr>
        <p:spPr>
          <a:xfrm>
            <a:off x="1609725" y="6560072"/>
            <a:ext cx="2962275" cy="260350"/>
          </a:xfrm>
        </p:spPr>
        <p:txBody>
          <a:bodyPr/>
          <a:lstStyle>
            <a:lvl1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1pPr>
            <a:lvl2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2pPr>
            <a:lvl3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3pPr>
            <a:lvl4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4pPr>
            <a:lvl5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pic>
        <p:nvPicPr>
          <p:cNvPr id="11" name="Picture 10" descr="SE_makebelieve_wht.png"/>
          <p:cNvPicPr>
            <a:picLocks noChangeAspect="1"/>
          </p:cNvPicPr>
          <p:nvPr userDrawn="1"/>
        </p:nvPicPr>
        <p:blipFill>
          <a:blip r:embed="rId3" cstate="print"/>
          <a:srcRect b="14431"/>
          <a:stretch>
            <a:fillRect/>
          </a:stretch>
        </p:blipFill>
        <p:spPr>
          <a:xfrm>
            <a:off x="7653403" y="6162805"/>
            <a:ext cx="1440493" cy="69519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800" y="1484313"/>
            <a:ext cx="8280400" cy="4681537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sv-SE" dirty="0"/>
          </a:p>
        </p:txBody>
      </p:sp>
      <p:sp>
        <p:nvSpPr>
          <p:cNvPr id="4" name="Content Placeholder 15"/>
          <p:cNvSpPr>
            <a:spLocks noGrp="1"/>
          </p:cNvSpPr>
          <p:nvPr>
            <p:ph sz="quarter" idx="10"/>
          </p:nvPr>
        </p:nvSpPr>
        <p:spPr>
          <a:xfrm>
            <a:off x="1609725" y="6560072"/>
            <a:ext cx="2962275" cy="260350"/>
          </a:xfrm>
        </p:spPr>
        <p:txBody>
          <a:bodyPr/>
          <a:lstStyle>
            <a:lvl1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1pPr>
            <a:lvl2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2pPr>
            <a:lvl3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3pPr>
            <a:lvl4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4pPr>
            <a:lvl5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idx="11"/>
          </p:nvPr>
        </p:nvSpPr>
        <p:spPr>
          <a:xfrm>
            <a:off x="431800" y="657378"/>
            <a:ext cx="8205787" cy="522287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rgbClr val="77787B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ivider_cherry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3568"/>
            <a:ext cx="9144000" cy="6850864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31800" y="1726112"/>
            <a:ext cx="8205787" cy="522287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rgbClr val="77787B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31800" y="1297876"/>
            <a:ext cx="8280400" cy="523858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6" name="txtFooterRight"/>
          <p:cNvSpPr txBox="1"/>
          <p:nvPr userDrawn="1"/>
        </p:nvSpPr>
        <p:spPr>
          <a:xfrm>
            <a:off x="431800" y="6508751"/>
            <a:ext cx="1321844" cy="19858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l">
              <a:lnSpc>
                <a:spcPts val="1700"/>
              </a:lnSpc>
              <a:spcBef>
                <a:spcPts val="0"/>
              </a:spcBef>
              <a:defRPr/>
            </a:pPr>
            <a:r>
              <a:rPr lang="sv-SE" sz="1100" b="1" dirty="0" smtClean="0">
                <a:solidFill>
                  <a:srgbClr val="FFFFFF"/>
                </a:solidFill>
                <a:latin typeface="Arial"/>
              </a:rPr>
              <a:t>CONFIDENTIAL</a:t>
            </a:r>
            <a:endParaRPr lang="sv-SE" sz="1100" b="1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quarter" idx="10"/>
          </p:nvPr>
        </p:nvSpPr>
        <p:spPr>
          <a:xfrm>
            <a:off x="1603332" y="6567683"/>
            <a:ext cx="3030538" cy="260350"/>
          </a:xfrm>
        </p:spPr>
        <p:txBody>
          <a:bodyPr/>
          <a:lstStyle>
            <a:lvl1pPr algn="l">
              <a:buFontTx/>
              <a:buNone/>
              <a:defRPr sz="1000">
                <a:solidFill>
                  <a:srgbClr val="FFFFFF"/>
                </a:solidFill>
              </a:defRPr>
            </a:lvl1pPr>
            <a:lvl2pPr>
              <a:buFontTx/>
              <a:buNone/>
              <a:defRPr sz="1000">
                <a:solidFill>
                  <a:srgbClr val="FFFFFF"/>
                </a:solidFill>
              </a:defRPr>
            </a:lvl2pPr>
            <a:lvl3pPr>
              <a:buFontTx/>
              <a:buNone/>
              <a:defRPr sz="1000">
                <a:solidFill>
                  <a:srgbClr val="FFFFFF"/>
                </a:solidFill>
              </a:defRPr>
            </a:lvl3pPr>
            <a:lvl4pPr>
              <a:buFontTx/>
              <a:buNone/>
              <a:defRPr sz="1000">
                <a:solidFill>
                  <a:srgbClr val="FFFFFF"/>
                </a:solidFill>
              </a:defRPr>
            </a:lvl4pPr>
            <a:lvl5pPr>
              <a:buFontTx/>
              <a:buNone/>
              <a:defRPr sz="10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pic>
        <p:nvPicPr>
          <p:cNvPr id="10" name="Picture 9" descr="SE_makebelieve(2).png"/>
          <p:cNvPicPr>
            <a:picLocks noChangeAspect="1"/>
          </p:cNvPicPr>
          <p:nvPr userDrawn="1"/>
        </p:nvPicPr>
        <p:blipFill>
          <a:blip r:embed="rId3" cstate="print"/>
          <a:srcRect b="15392"/>
          <a:stretch>
            <a:fillRect/>
          </a:stretch>
        </p:blipFill>
        <p:spPr>
          <a:xfrm>
            <a:off x="7640877" y="6162804"/>
            <a:ext cx="1456862" cy="69519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ividerinside_cherry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3568"/>
            <a:ext cx="9144000" cy="6850864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31800" y="3504804"/>
            <a:ext cx="8205787" cy="522287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31800" y="3051516"/>
            <a:ext cx="8280400" cy="43071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6" name="txtFooterRight"/>
          <p:cNvSpPr txBox="1"/>
          <p:nvPr userDrawn="1"/>
        </p:nvSpPr>
        <p:spPr>
          <a:xfrm>
            <a:off x="431800" y="6508751"/>
            <a:ext cx="1321844" cy="19858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l">
              <a:lnSpc>
                <a:spcPts val="1700"/>
              </a:lnSpc>
              <a:spcBef>
                <a:spcPts val="0"/>
              </a:spcBef>
              <a:defRPr/>
            </a:pPr>
            <a:r>
              <a:rPr lang="sv-SE" sz="1100" b="1" dirty="0" smtClean="0">
                <a:solidFill>
                  <a:srgbClr val="FFFFFF"/>
                </a:solidFill>
                <a:latin typeface="Arial"/>
              </a:rPr>
              <a:t>CONFIDENTIAL</a:t>
            </a:r>
            <a:endParaRPr lang="sv-SE" sz="1100" b="1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quarter" idx="10"/>
          </p:nvPr>
        </p:nvSpPr>
        <p:spPr>
          <a:xfrm>
            <a:off x="1603332" y="6567683"/>
            <a:ext cx="3030538" cy="260350"/>
          </a:xfrm>
        </p:spPr>
        <p:txBody>
          <a:bodyPr/>
          <a:lstStyle>
            <a:lvl1pPr algn="l">
              <a:buFontTx/>
              <a:buNone/>
              <a:defRPr sz="1000">
                <a:solidFill>
                  <a:srgbClr val="FFFFFF"/>
                </a:solidFill>
              </a:defRPr>
            </a:lvl1pPr>
            <a:lvl2pPr>
              <a:buFontTx/>
              <a:buNone/>
              <a:defRPr sz="1000">
                <a:solidFill>
                  <a:srgbClr val="FFFFFF"/>
                </a:solidFill>
              </a:defRPr>
            </a:lvl2pPr>
            <a:lvl3pPr>
              <a:buFontTx/>
              <a:buNone/>
              <a:defRPr sz="1000">
                <a:solidFill>
                  <a:srgbClr val="FFFFFF"/>
                </a:solidFill>
              </a:defRPr>
            </a:lvl3pPr>
            <a:lvl4pPr>
              <a:buFontTx/>
              <a:buNone/>
              <a:defRPr sz="1000">
                <a:solidFill>
                  <a:srgbClr val="FFFFFF"/>
                </a:solidFill>
              </a:defRPr>
            </a:lvl4pPr>
            <a:lvl5pPr>
              <a:buFontTx/>
              <a:buNone/>
              <a:defRPr sz="10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pic>
        <p:nvPicPr>
          <p:cNvPr id="8" name="Picture 7" descr="SE_makebelieve(2).png"/>
          <p:cNvPicPr>
            <a:picLocks noChangeAspect="1"/>
          </p:cNvPicPr>
          <p:nvPr userDrawn="1"/>
        </p:nvPicPr>
        <p:blipFill>
          <a:blip r:embed="rId3" cstate="print"/>
          <a:srcRect b="15392"/>
          <a:stretch>
            <a:fillRect/>
          </a:stretch>
        </p:blipFill>
        <p:spPr>
          <a:xfrm>
            <a:off x="7640877" y="6162804"/>
            <a:ext cx="1456862" cy="69519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5"/>
          <p:cNvSpPr>
            <a:spLocks noGrp="1"/>
          </p:cNvSpPr>
          <p:nvPr>
            <p:ph sz="quarter" idx="10"/>
          </p:nvPr>
        </p:nvSpPr>
        <p:spPr>
          <a:xfrm>
            <a:off x="1609725" y="6560072"/>
            <a:ext cx="2962275" cy="260350"/>
          </a:xfrm>
        </p:spPr>
        <p:txBody>
          <a:bodyPr/>
          <a:lstStyle>
            <a:lvl1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1pPr>
            <a:lvl2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2pPr>
            <a:lvl3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3pPr>
            <a:lvl4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4pPr>
            <a:lvl5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31800" y="1484313"/>
            <a:ext cx="4064000" cy="4681537"/>
          </a:xfrm>
        </p:spPr>
        <p:txBody>
          <a:bodyPr/>
          <a:lstStyle>
            <a:lvl1pPr>
              <a:defRPr sz="2400">
                <a:solidFill>
                  <a:srgbClr val="77787B"/>
                </a:solidFill>
              </a:defRPr>
            </a:lvl1pPr>
            <a:lvl2pPr>
              <a:defRPr sz="2000">
                <a:solidFill>
                  <a:srgbClr val="77787B"/>
                </a:solidFill>
              </a:defRPr>
            </a:lvl2pPr>
            <a:lvl3pPr>
              <a:defRPr sz="2000">
                <a:solidFill>
                  <a:srgbClr val="77787B"/>
                </a:solidFill>
              </a:defRPr>
            </a:lvl3pPr>
            <a:lvl4pPr>
              <a:defRPr sz="2000">
                <a:solidFill>
                  <a:srgbClr val="77787B"/>
                </a:solidFill>
              </a:defRPr>
            </a:lvl4pPr>
            <a:lvl5pPr>
              <a:defRPr sz="2000">
                <a:solidFill>
                  <a:srgbClr val="77787B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sv-SE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84313"/>
            <a:ext cx="4064000" cy="4681537"/>
          </a:xfrm>
        </p:spPr>
        <p:txBody>
          <a:bodyPr/>
          <a:lstStyle>
            <a:lvl1pPr>
              <a:defRPr sz="2400">
                <a:solidFill>
                  <a:srgbClr val="77787B"/>
                </a:solidFill>
              </a:defRPr>
            </a:lvl1pPr>
            <a:lvl2pPr>
              <a:defRPr sz="2000">
                <a:solidFill>
                  <a:srgbClr val="77787B"/>
                </a:solidFill>
              </a:defRPr>
            </a:lvl2pPr>
            <a:lvl3pPr>
              <a:defRPr sz="2000">
                <a:solidFill>
                  <a:srgbClr val="77787B"/>
                </a:solidFill>
              </a:defRPr>
            </a:lvl3pPr>
            <a:lvl4pPr>
              <a:defRPr sz="2000">
                <a:solidFill>
                  <a:srgbClr val="77787B"/>
                </a:solidFill>
              </a:defRPr>
            </a:lvl4pPr>
            <a:lvl5pPr>
              <a:defRPr sz="2000">
                <a:solidFill>
                  <a:srgbClr val="77787B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sv-SE" dirty="0"/>
          </a:p>
        </p:txBody>
      </p:sp>
      <p:sp>
        <p:nvSpPr>
          <p:cNvPr id="5" name="Content Placeholder 15"/>
          <p:cNvSpPr>
            <a:spLocks noGrp="1"/>
          </p:cNvSpPr>
          <p:nvPr>
            <p:ph sz="quarter" idx="10"/>
          </p:nvPr>
        </p:nvSpPr>
        <p:spPr>
          <a:xfrm>
            <a:off x="1609725" y="6560072"/>
            <a:ext cx="2962275" cy="260350"/>
          </a:xfrm>
        </p:spPr>
        <p:txBody>
          <a:bodyPr/>
          <a:lstStyle>
            <a:lvl1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1pPr>
            <a:lvl2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2pPr>
            <a:lvl3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3pPr>
            <a:lvl4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4pPr>
            <a:lvl5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idx="11"/>
          </p:nvPr>
        </p:nvSpPr>
        <p:spPr>
          <a:xfrm>
            <a:off x="431800" y="657378"/>
            <a:ext cx="8205787" cy="522287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rgbClr val="77787B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sv-SE" dirty="0"/>
          </a:p>
        </p:txBody>
      </p:sp>
      <p:sp>
        <p:nvSpPr>
          <p:cNvPr id="3" name="Content Placeholder 15"/>
          <p:cNvSpPr>
            <a:spLocks noGrp="1"/>
          </p:cNvSpPr>
          <p:nvPr>
            <p:ph sz="quarter" idx="10"/>
          </p:nvPr>
        </p:nvSpPr>
        <p:spPr>
          <a:xfrm>
            <a:off x="1609725" y="6560072"/>
            <a:ext cx="2962275" cy="260350"/>
          </a:xfrm>
        </p:spPr>
        <p:txBody>
          <a:bodyPr/>
          <a:lstStyle>
            <a:lvl1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1pPr>
            <a:lvl2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2pPr>
            <a:lvl3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3pPr>
            <a:lvl4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4pPr>
            <a:lvl5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4" name="Text Placeholder 2"/>
          <p:cNvSpPr>
            <a:spLocks noGrp="1"/>
          </p:cNvSpPr>
          <p:nvPr>
            <p:ph type="body" idx="11"/>
          </p:nvPr>
        </p:nvSpPr>
        <p:spPr>
          <a:xfrm>
            <a:off x="431800" y="657378"/>
            <a:ext cx="8205787" cy="522287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rgbClr val="77787B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5"/>
          <p:cNvSpPr>
            <a:spLocks noGrp="1"/>
          </p:cNvSpPr>
          <p:nvPr>
            <p:ph sz="quarter" idx="10"/>
          </p:nvPr>
        </p:nvSpPr>
        <p:spPr>
          <a:xfrm>
            <a:off x="1609725" y="6560072"/>
            <a:ext cx="2962275" cy="260350"/>
          </a:xfrm>
        </p:spPr>
        <p:txBody>
          <a:bodyPr/>
          <a:lstStyle>
            <a:lvl1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1pPr>
            <a:lvl2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2pPr>
            <a:lvl3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3pPr>
            <a:lvl4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4pPr>
            <a:lvl5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n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thankyou_cherry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3568"/>
            <a:ext cx="9144000" cy="6850864"/>
          </a:xfrm>
          <a:prstGeom prst="rect">
            <a:avLst/>
          </a:prstGeom>
        </p:spPr>
      </p:pic>
      <p:sp>
        <p:nvSpPr>
          <p:cNvPr id="10" name="txtFooterCVLPage"/>
          <p:cNvSpPr txBox="1"/>
          <p:nvPr userDrawn="1"/>
        </p:nvSpPr>
        <p:spPr>
          <a:xfrm>
            <a:off x="4502999" y="6508750"/>
            <a:ext cx="1079500" cy="192088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>
              <a:lnSpc>
                <a:spcPts val="1700"/>
              </a:lnSpc>
              <a:spcBef>
                <a:spcPts val="0"/>
              </a:spcBef>
              <a:defRPr/>
            </a:pPr>
            <a:fld id="{2562AAA0-7981-4E4B-8798-264F4CF6E0AF}" type="slidenum">
              <a:rPr lang="sv-SE">
                <a:solidFill>
                  <a:srgbClr val="77787B"/>
                </a:solidFill>
                <a:latin typeface="Arial"/>
              </a:rPr>
              <a:pPr>
                <a:lnSpc>
                  <a:spcPts val="1700"/>
                </a:lnSpc>
                <a:spcBef>
                  <a:spcPts val="0"/>
                </a:spcBef>
                <a:defRPr/>
              </a:pPr>
              <a:t>‹#›</a:t>
            </a:fld>
            <a:endParaRPr lang="sv-SE" dirty="0">
              <a:solidFill>
                <a:srgbClr val="77787B"/>
              </a:solidFill>
              <a:latin typeface="Arial"/>
            </a:endParaRPr>
          </a:p>
        </p:txBody>
      </p:sp>
      <p:sp>
        <p:nvSpPr>
          <p:cNvPr id="614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461348" y="5123145"/>
            <a:ext cx="3388638" cy="475989"/>
          </a:xfrm>
        </p:spPr>
        <p:txBody>
          <a:bodyPr anchor="t" anchorCtr="0"/>
          <a:lstStyle>
            <a:lvl1pPr algn="l">
              <a:defRPr sz="240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5461348" y="5599134"/>
            <a:ext cx="3388638" cy="641872"/>
          </a:xfrm>
        </p:spPr>
        <p:txBody>
          <a:bodyPr anchor="t" anchorCtr="0"/>
          <a:lstStyle>
            <a:lvl1pPr marL="0" indent="0" algn="l">
              <a:buFontTx/>
              <a:buNone/>
              <a:defRPr sz="2000">
                <a:solidFill>
                  <a:srgbClr val="77787B"/>
                </a:solidFill>
              </a:defRPr>
            </a:lvl1pPr>
          </a:lstStyle>
          <a:p>
            <a:r>
              <a:rPr lang="en-US" dirty="0" smtClean="0"/>
              <a:t>Click to edit Master subtitle style</a:t>
            </a:r>
            <a:endParaRPr lang="en-GB" dirty="0"/>
          </a:p>
        </p:txBody>
      </p:sp>
      <p:sp>
        <p:nvSpPr>
          <p:cNvPr id="12" name="txtFooterRight"/>
          <p:cNvSpPr txBox="1"/>
          <p:nvPr userDrawn="1"/>
        </p:nvSpPr>
        <p:spPr>
          <a:xfrm>
            <a:off x="431800" y="6508751"/>
            <a:ext cx="1321844" cy="19563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l">
              <a:lnSpc>
                <a:spcPts val="1700"/>
              </a:lnSpc>
              <a:spcBef>
                <a:spcPts val="0"/>
              </a:spcBef>
              <a:defRPr/>
            </a:pPr>
            <a:r>
              <a:rPr lang="sv-SE" sz="1100" b="1" dirty="0" smtClean="0">
                <a:solidFill>
                  <a:srgbClr val="FFFFFF"/>
                </a:solidFill>
                <a:latin typeface="Arial"/>
              </a:rPr>
              <a:t>CONFIDENTIAL</a:t>
            </a:r>
            <a:endParaRPr lang="sv-SE" sz="1100" b="1" dirty="0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1" name="Picture 10" descr="SE_makebelieve(2).png"/>
          <p:cNvPicPr>
            <a:picLocks noChangeAspect="1"/>
          </p:cNvPicPr>
          <p:nvPr userDrawn="1"/>
        </p:nvPicPr>
        <p:blipFill>
          <a:blip r:embed="rId3" cstate="print"/>
          <a:srcRect b="15392"/>
          <a:stretch>
            <a:fillRect/>
          </a:stretch>
        </p:blipFill>
        <p:spPr>
          <a:xfrm>
            <a:off x="7640877" y="6162804"/>
            <a:ext cx="1456862" cy="695196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over_cherry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3568"/>
            <a:ext cx="9144000" cy="6850864"/>
          </a:xfrm>
          <a:prstGeom prst="rect">
            <a:avLst/>
          </a:prstGeom>
        </p:spPr>
      </p:pic>
      <p:sp>
        <p:nvSpPr>
          <p:cNvPr id="10" name="txtFooterCVLPage"/>
          <p:cNvSpPr txBox="1"/>
          <p:nvPr userDrawn="1"/>
        </p:nvSpPr>
        <p:spPr>
          <a:xfrm>
            <a:off x="4502999" y="6508750"/>
            <a:ext cx="1079500" cy="192088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>
              <a:lnSpc>
                <a:spcPts val="1700"/>
              </a:lnSpc>
              <a:spcBef>
                <a:spcPts val="0"/>
              </a:spcBef>
              <a:defRPr/>
            </a:pPr>
            <a:fld id="{2562AAA0-7981-4E4B-8798-264F4CF6E0AF}" type="slidenum">
              <a:rPr lang="sv-SE">
                <a:solidFill>
                  <a:srgbClr val="77787B"/>
                </a:solidFill>
                <a:latin typeface="Arial"/>
              </a:rPr>
              <a:pPr>
                <a:lnSpc>
                  <a:spcPts val="1700"/>
                </a:lnSpc>
                <a:spcBef>
                  <a:spcPts val="0"/>
                </a:spcBef>
                <a:defRPr/>
              </a:pPr>
              <a:t>‹#›</a:t>
            </a:fld>
            <a:endParaRPr lang="sv-SE" dirty="0">
              <a:solidFill>
                <a:srgbClr val="77787B"/>
              </a:solidFill>
              <a:latin typeface="Arial"/>
            </a:endParaRPr>
          </a:p>
        </p:txBody>
      </p:sp>
      <p:sp>
        <p:nvSpPr>
          <p:cNvPr id="614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31800" y="1290441"/>
            <a:ext cx="8280400" cy="400571"/>
          </a:xfrm>
        </p:spPr>
        <p:txBody>
          <a:bodyPr anchor="t" anchorCtr="0"/>
          <a:lstStyle>
            <a:lvl1pPr algn="l"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31800" y="1717412"/>
            <a:ext cx="8280400" cy="451807"/>
          </a:xfrm>
        </p:spPr>
        <p:txBody>
          <a:bodyPr anchor="t" anchorCtr="0"/>
          <a:lstStyle>
            <a:lvl1pPr marL="0" indent="0" algn="l">
              <a:buFontTx/>
              <a:buNone/>
              <a:defRPr sz="2400">
                <a:solidFill>
                  <a:srgbClr val="77787B"/>
                </a:solidFill>
              </a:defRPr>
            </a:lvl1pPr>
          </a:lstStyle>
          <a:p>
            <a:r>
              <a:rPr lang="en-US" dirty="0" smtClean="0"/>
              <a:t>Click to edit Master subtitle style</a:t>
            </a:r>
            <a:endParaRPr lang="en-GB" dirty="0"/>
          </a:p>
        </p:txBody>
      </p:sp>
      <p:sp>
        <p:nvSpPr>
          <p:cNvPr id="12" name="txtFooterRight"/>
          <p:cNvSpPr txBox="1"/>
          <p:nvPr userDrawn="1"/>
        </p:nvSpPr>
        <p:spPr>
          <a:xfrm>
            <a:off x="431800" y="6508751"/>
            <a:ext cx="1321844" cy="19563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l">
              <a:lnSpc>
                <a:spcPts val="1700"/>
              </a:lnSpc>
              <a:spcBef>
                <a:spcPts val="0"/>
              </a:spcBef>
              <a:defRPr/>
            </a:pPr>
            <a:r>
              <a:rPr lang="sv-SE" sz="1100" b="1" dirty="0" smtClean="0">
                <a:solidFill>
                  <a:srgbClr val="FF0000"/>
                </a:solidFill>
                <a:latin typeface="Arial"/>
              </a:rPr>
              <a:t>CONFIDENTIAL</a:t>
            </a:r>
            <a:endParaRPr lang="sv-SE" sz="1100" b="1" dirty="0">
              <a:solidFill>
                <a:srgbClr val="FF0000"/>
              </a:solidFill>
              <a:latin typeface="Arial"/>
            </a:endParaRP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0"/>
          </p:nvPr>
        </p:nvSpPr>
        <p:spPr>
          <a:xfrm>
            <a:off x="1609725" y="6560072"/>
            <a:ext cx="2962275" cy="260350"/>
          </a:xfrm>
        </p:spPr>
        <p:txBody>
          <a:bodyPr/>
          <a:lstStyle>
            <a:lvl1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1pPr>
            <a:lvl2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2pPr>
            <a:lvl3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3pPr>
            <a:lvl4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4pPr>
            <a:lvl5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pic>
        <p:nvPicPr>
          <p:cNvPr id="11" name="Picture 10" descr="SE_makebelieve_wht.png"/>
          <p:cNvPicPr>
            <a:picLocks noChangeAspect="1"/>
          </p:cNvPicPr>
          <p:nvPr userDrawn="1"/>
        </p:nvPicPr>
        <p:blipFill>
          <a:blip r:embed="rId3" cstate="print"/>
          <a:srcRect b="14431"/>
          <a:stretch>
            <a:fillRect/>
          </a:stretch>
        </p:blipFill>
        <p:spPr>
          <a:xfrm>
            <a:off x="7653403" y="6162805"/>
            <a:ext cx="1440493" cy="69519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over_cherry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3568"/>
            <a:ext cx="9144000" cy="6850864"/>
          </a:xfrm>
          <a:prstGeom prst="rect">
            <a:avLst/>
          </a:prstGeom>
        </p:spPr>
      </p:pic>
      <p:sp>
        <p:nvSpPr>
          <p:cNvPr id="10" name="txtFooterCVLPage"/>
          <p:cNvSpPr txBox="1"/>
          <p:nvPr userDrawn="1"/>
        </p:nvSpPr>
        <p:spPr>
          <a:xfrm>
            <a:off x="4502999" y="6508750"/>
            <a:ext cx="1079500" cy="192088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>
              <a:lnSpc>
                <a:spcPts val="1700"/>
              </a:lnSpc>
              <a:spcBef>
                <a:spcPts val="0"/>
              </a:spcBef>
              <a:defRPr/>
            </a:pPr>
            <a:fld id="{2562AAA0-7981-4E4B-8798-264F4CF6E0AF}" type="slidenum">
              <a:rPr lang="sv-SE">
                <a:solidFill>
                  <a:srgbClr val="77787B"/>
                </a:solidFill>
                <a:latin typeface="Arial"/>
              </a:rPr>
              <a:pPr>
                <a:lnSpc>
                  <a:spcPts val="1700"/>
                </a:lnSpc>
                <a:spcBef>
                  <a:spcPts val="0"/>
                </a:spcBef>
                <a:defRPr/>
              </a:pPr>
              <a:t>‹#›</a:t>
            </a:fld>
            <a:endParaRPr lang="sv-SE" dirty="0">
              <a:solidFill>
                <a:srgbClr val="77787B"/>
              </a:solidFill>
              <a:latin typeface="Arial"/>
            </a:endParaRPr>
          </a:p>
        </p:txBody>
      </p:sp>
      <p:sp>
        <p:nvSpPr>
          <p:cNvPr id="614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31800" y="1290441"/>
            <a:ext cx="8280400" cy="400571"/>
          </a:xfrm>
        </p:spPr>
        <p:txBody>
          <a:bodyPr anchor="t" anchorCtr="0"/>
          <a:lstStyle>
            <a:lvl1pPr algn="l"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31800" y="1717412"/>
            <a:ext cx="8280400" cy="451807"/>
          </a:xfrm>
        </p:spPr>
        <p:txBody>
          <a:bodyPr anchor="t" anchorCtr="0"/>
          <a:lstStyle>
            <a:lvl1pPr marL="0" indent="0" algn="l">
              <a:buFontTx/>
              <a:buNone/>
              <a:defRPr sz="2400">
                <a:solidFill>
                  <a:srgbClr val="77787B"/>
                </a:solidFill>
              </a:defRPr>
            </a:lvl1pPr>
          </a:lstStyle>
          <a:p>
            <a:r>
              <a:rPr lang="en-US" dirty="0" smtClean="0"/>
              <a:t>Click to edit Master subtitle style</a:t>
            </a:r>
            <a:endParaRPr lang="en-GB" dirty="0"/>
          </a:p>
        </p:txBody>
      </p:sp>
      <p:sp>
        <p:nvSpPr>
          <p:cNvPr id="12" name="txtFooterRight"/>
          <p:cNvSpPr txBox="1"/>
          <p:nvPr userDrawn="1"/>
        </p:nvSpPr>
        <p:spPr>
          <a:xfrm>
            <a:off x="431800" y="6508751"/>
            <a:ext cx="1321844" cy="19563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l">
              <a:lnSpc>
                <a:spcPts val="1700"/>
              </a:lnSpc>
              <a:spcBef>
                <a:spcPts val="0"/>
              </a:spcBef>
              <a:defRPr/>
            </a:pPr>
            <a:r>
              <a:rPr lang="sv-SE" sz="1100" b="1" dirty="0" smtClean="0">
                <a:solidFill>
                  <a:srgbClr val="FF0000"/>
                </a:solidFill>
                <a:latin typeface="Arial"/>
              </a:rPr>
              <a:t>CONFIDENTIAL</a:t>
            </a:r>
            <a:endParaRPr lang="sv-SE" sz="1100" b="1" dirty="0">
              <a:solidFill>
                <a:srgbClr val="FF0000"/>
              </a:solidFill>
              <a:latin typeface="Arial"/>
            </a:endParaRP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0"/>
          </p:nvPr>
        </p:nvSpPr>
        <p:spPr>
          <a:xfrm>
            <a:off x="1609725" y="6560072"/>
            <a:ext cx="2962275" cy="260350"/>
          </a:xfrm>
        </p:spPr>
        <p:txBody>
          <a:bodyPr/>
          <a:lstStyle>
            <a:lvl1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1pPr>
            <a:lvl2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2pPr>
            <a:lvl3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3pPr>
            <a:lvl4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4pPr>
            <a:lvl5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pic>
        <p:nvPicPr>
          <p:cNvPr id="11" name="Picture 10" descr="SE_makebelieve_wht.png"/>
          <p:cNvPicPr>
            <a:picLocks noChangeAspect="1"/>
          </p:cNvPicPr>
          <p:nvPr userDrawn="1"/>
        </p:nvPicPr>
        <p:blipFill>
          <a:blip r:embed="rId3" cstate="print"/>
          <a:srcRect b="14431"/>
          <a:stretch>
            <a:fillRect/>
          </a:stretch>
        </p:blipFill>
        <p:spPr>
          <a:xfrm>
            <a:off x="7653403" y="6162805"/>
            <a:ext cx="1440493" cy="69519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800" y="1484313"/>
            <a:ext cx="8280400" cy="4681537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sv-SE" dirty="0"/>
          </a:p>
        </p:txBody>
      </p:sp>
      <p:sp>
        <p:nvSpPr>
          <p:cNvPr id="4" name="Content Placeholder 15"/>
          <p:cNvSpPr>
            <a:spLocks noGrp="1"/>
          </p:cNvSpPr>
          <p:nvPr>
            <p:ph sz="quarter" idx="10"/>
          </p:nvPr>
        </p:nvSpPr>
        <p:spPr>
          <a:xfrm>
            <a:off x="1609725" y="6560072"/>
            <a:ext cx="2962275" cy="260350"/>
          </a:xfrm>
        </p:spPr>
        <p:txBody>
          <a:bodyPr/>
          <a:lstStyle>
            <a:lvl1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1pPr>
            <a:lvl2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2pPr>
            <a:lvl3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3pPr>
            <a:lvl4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4pPr>
            <a:lvl5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idx="11"/>
          </p:nvPr>
        </p:nvSpPr>
        <p:spPr>
          <a:xfrm>
            <a:off x="431800" y="657378"/>
            <a:ext cx="8205787" cy="522287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rgbClr val="77787B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sv-SE" dirty="0"/>
          </a:p>
        </p:txBody>
      </p:sp>
      <p:sp>
        <p:nvSpPr>
          <p:cNvPr id="3" name="Content Placeholder 15"/>
          <p:cNvSpPr>
            <a:spLocks noGrp="1"/>
          </p:cNvSpPr>
          <p:nvPr>
            <p:ph sz="quarter" idx="10"/>
          </p:nvPr>
        </p:nvSpPr>
        <p:spPr>
          <a:xfrm>
            <a:off x="1609725" y="6560072"/>
            <a:ext cx="2962275" cy="260350"/>
          </a:xfrm>
        </p:spPr>
        <p:txBody>
          <a:bodyPr/>
          <a:lstStyle>
            <a:lvl1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1pPr>
            <a:lvl2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2pPr>
            <a:lvl3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3pPr>
            <a:lvl4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4pPr>
            <a:lvl5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4" name="Text Placeholder 2"/>
          <p:cNvSpPr>
            <a:spLocks noGrp="1"/>
          </p:cNvSpPr>
          <p:nvPr>
            <p:ph type="body" idx="11"/>
          </p:nvPr>
        </p:nvSpPr>
        <p:spPr>
          <a:xfrm>
            <a:off x="431800" y="657378"/>
            <a:ext cx="8205787" cy="522287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rgbClr val="77787B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800" y="1484313"/>
            <a:ext cx="8280400" cy="4681537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sv-SE" dirty="0"/>
          </a:p>
        </p:txBody>
      </p:sp>
      <p:sp>
        <p:nvSpPr>
          <p:cNvPr id="4" name="Content Placeholder 15"/>
          <p:cNvSpPr>
            <a:spLocks noGrp="1"/>
          </p:cNvSpPr>
          <p:nvPr>
            <p:ph sz="quarter" idx="10"/>
          </p:nvPr>
        </p:nvSpPr>
        <p:spPr>
          <a:xfrm>
            <a:off x="1609725" y="6560072"/>
            <a:ext cx="2962275" cy="260350"/>
          </a:xfrm>
        </p:spPr>
        <p:txBody>
          <a:bodyPr/>
          <a:lstStyle>
            <a:lvl1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1pPr>
            <a:lvl2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2pPr>
            <a:lvl3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3pPr>
            <a:lvl4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4pPr>
            <a:lvl5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idx="11"/>
          </p:nvPr>
        </p:nvSpPr>
        <p:spPr>
          <a:xfrm>
            <a:off x="431800" y="657378"/>
            <a:ext cx="8205787" cy="522287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rgbClr val="77787B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800" y="1484313"/>
            <a:ext cx="8280400" cy="4681537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sv-SE" dirty="0"/>
          </a:p>
        </p:txBody>
      </p:sp>
      <p:sp>
        <p:nvSpPr>
          <p:cNvPr id="4" name="Content Placeholder 15"/>
          <p:cNvSpPr>
            <a:spLocks noGrp="1"/>
          </p:cNvSpPr>
          <p:nvPr>
            <p:ph sz="quarter" idx="10"/>
          </p:nvPr>
        </p:nvSpPr>
        <p:spPr>
          <a:xfrm>
            <a:off x="1609725" y="6560072"/>
            <a:ext cx="2962275" cy="260350"/>
          </a:xfrm>
        </p:spPr>
        <p:txBody>
          <a:bodyPr/>
          <a:lstStyle>
            <a:lvl1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1pPr>
            <a:lvl2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2pPr>
            <a:lvl3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3pPr>
            <a:lvl4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4pPr>
            <a:lvl5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idx="11"/>
          </p:nvPr>
        </p:nvSpPr>
        <p:spPr>
          <a:xfrm>
            <a:off x="431800" y="657378"/>
            <a:ext cx="8205787" cy="522287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rgbClr val="77787B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n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thankyou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3568"/>
            <a:ext cx="9144000" cy="6850864"/>
          </a:xfrm>
          <a:prstGeom prst="rect">
            <a:avLst/>
          </a:prstGeom>
        </p:spPr>
      </p:pic>
      <p:sp>
        <p:nvSpPr>
          <p:cNvPr id="10" name="txtFooterCVLPage"/>
          <p:cNvSpPr txBox="1"/>
          <p:nvPr userDrawn="1"/>
        </p:nvSpPr>
        <p:spPr>
          <a:xfrm>
            <a:off x="4502999" y="6508750"/>
            <a:ext cx="1079500" cy="192088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>
              <a:lnSpc>
                <a:spcPts val="1700"/>
              </a:lnSpc>
              <a:spcBef>
                <a:spcPts val="0"/>
              </a:spcBef>
              <a:defRPr/>
            </a:pPr>
            <a:fld id="{2562AAA0-7981-4E4B-8798-264F4CF6E0AF}" type="slidenum">
              <a:rPr lang="sv-SE">
                <a:solidFill>
                  <a:srgbClr val="77787B"/>
                </a:solidFill>
                <a:latin typeface="Arial"/>
              </a:rPr>
              <a:pPr>
                <a:lnSpc>
                  <a:spcPts val="1700"/>
                </a:lnSpc>
                <a:spcBef>
                  <a:spcPts val="0"/>
                </a:spcBef>
                <a:defRPr/>
              </a:pPr>
              <a:t>‹#›</a:t>
            </a:fld>
            <a:endParaRPr lang="sv-SE" dirty="0">
              <a:solidFill>
                <a:srgbClr val="77787B"/>
              </a:solidFill>
              <a:latin typeface="Arial"/>
            </a:endParaRPr>
          </a:p>
        </p:txBody>
      </p:sp>
      <p:sp>
        <p:nvSpPr>
          <p:cNvPr id="614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461348" y="5123145"/>
            <a:ext cx="3388638" cy="475989"/>
          </a:xfrm>
        </p:spPr>
        <p:txBody>
          <a:bodyPr anchor="t" anchorCtr="0"/>
          <a:lstStyle>
            <a:lvl1pPr algn="l">
              <a:defRPr sz="240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5461348" y="5599134"/>
            <a:ext cx="3388638" cy="641872"/>
          </a:xfrm>
        </p:spPr>
        <p:txBody>
          <a:bodyPr anchor="t" anchorCtr="0"/>
          <a:lstStyle>
            <a:lvl1pPr marL="0" indent="0" algn="l">
              <a:buFontTx/>
              <a:buNone/>
              <a:defRPr sz="2000">
                <a:solidFill>
                  <a:srgbClr val="77787B"/>
                </a:solidFill>
              </a:defRPr>
            </a:lvl1pPr>
          </a:lstStyle>
          <a:p>
            <a:r>
              <a:rPr lang="en-US" smtClean="0"/>
              <a:t>Click to edit Master subtitle style</a:t>
            </a:r>
            <a:endParaRPr lang="en-GB" dirty="0"/>
          </a:p>
        </p:txBody>
      </p:sp>
      <p:sp>
        <p:nvSpPr>
          <p:cNvPr id="12" name="txtFooterRight"/>
          <p:cNvSpPr txBox="1"/>
          <p:nvPr userDrawn="1"/>
        </p:nvSpPr>
        <p:spPr>
          <a:xfrm>
            <a:off x="431800" y="6508751"/>
            <a:ext cx="1321844" cy="19563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l">
              <a:lnSpc>
                <a:spcPts val="1700"/>
              </a:lnSpc>
              <a:spcBef>
                <a:spcPts val="0"/>
              </a:spcBef>
              <a:defRPr/>
            </a:pPr>
            <a:r>
              <a:rPr lang="sv-SE" sz="1100" b="1" dirty="0" smtClean="0">
                <a:solidFill>
                  <a:schemeClr val="bg1"/>
                </a:solidFill>
                <a:latin typeface="Arial"/>
              </a:rPr>
              <a:t>CONFIDENTIAL</a:t>
            </a:r>
            <a:endParaRPr lang="sv-SE" sz="1100" b="1" dirty="0">
              <a:solidFill>
                <a:schemeClr val="bg1"/>
              </a:solidFill>
              <a:latin typeface="Arial"/>
            </a:endParaRPr>
          </a:p>
        </p:txBody>
      </p:sp>
      <p:pic>
        <p:nvPicPr>
          <p:cNvPr id="8" name="Picture 7" descr="SE_makebelieve(2).png"/>
          <p:cNvPicPr>
            <a:picLocks noChangeAspect="1"/>
          </p:cNvPicPr>
          <p:nvPr userDrawn="1"/>
        </p:nvPicPr>
        <p:blipFill>
          <a:blip r:embed="rId3" cstate="print"/>
          <a:srcRect b="15392"/>
          <a:stretch>
            <a:fillRect/>
          </a:stretch>
        </p:blipFill>
        <p:spPr>
          <a:xfrm>
            <a:off x="7640877" y="6162804"/>
            <a:ext cx="1456862" cy="695196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Fin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thankyou_cherry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3568"/>
            <a:ext cx="9144000" cy="6850864"/>
          </a:xfrm>
          <a:prstGeom prst="rect">
            <a:avLst/>
          </a:prstGeom>
        </p:spPr>
      </p:pic>
      <p:sp>
        <p:nvSpPr>
          <p:cNvPr id="10" name="txtFooterCVLPage"/>
          <p:cNvSpPr txBox="1"/>
          <p:nvPr userDrawn="1"/>
        </p:nvSpPr>
        <p:spPr>
          <a:xfrm>
            <a:off x="4502999" y="6508750"/>
            <a:ext cx="1079500" cy="192088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>
              <a:lnSpc>
                <a:spcPts val="1700"/>
              </a:lnSpc>
              <a:spcBef>
                <a:spcPts val="0"/>
              </a:spcBef>
              <a:defRPr/>
            </a:pPr>
            <a:fld id="{2562AAA0-7981-4E4B-8798-264F4CF6E0AF}" type="slidenum">
              <a:rPr lang="sv-SE">
                <a:solidFill>
                  <a:srgbClr val="77787B"/>
                </a:solidFill>
                <a:latin typeface="Arial"/>
              </a:rPr>
              <a:pPr>
                <a:lnSpc>
                  <a:spcPts val="1700"/>
                </a:lnSpc>
                <a:spcBef>
                  <a:spcPts val="0"/>
                </a:spcBef>
                <a:defRPr/>
              </a:pPr>
              <a:t>‹#›</a:t>
            </a:fld>
            <a:endParaRPr lang="sv-SE" dirty="0">
              <a:solidFill>
                <a:srgbClr val="77787B"/>
              </a:solidFill>
              <a:latin typeface="Arial"/>
            </a:endParaRPr>
          </a:p>
        </p:txBody>
      </p:sp>
      <p:sp>
        <p:nvSpPr>
          <p:cNvPr id="614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461348" y="5123145"/>
            <a:ext cx="3388638" cy="475989"/>
          </a:xfrm>
        </p:spPr>
        <p:txBody>
          <a:bodyPr anchor="t" anchorCtr="0"/>
          <a:lstStyle>
            <a:lvl1pPr algn="l">
              <a:defRPr sz="240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5461348" y="5599134"/>
            <a:ext cx="3388638" cy="641872"/>
          </a:xfrm>
        </p:spPr>
        <p:txBody>
          <a:bodyPr anchor="t" anchorCtr="0"/>
          <a:lstStyle>
            <a:lvl1pPr marL="0" indent="0" algn="l">
              <a:buFontTx/>
              <a:buNone/>
              <a:defRPr sz="2000">
                <a:solidFill>
                  <a:srgbClr val="77787B"/>
                </a:solidFill>
              </a:defRPr>
            </a:lvl1pPr>
          </a:lstStyle>
          <a:p>
            <a:r>
              <a:rPr lang="en-US" dirty="0" smtClean="0"/>
              <a:t>Click to edit Master subtitle style</a:t>
            </a:r>
            <a:endParaRPr lang="en-GB" dirty="0"/>
          </a:p>
        </p:txBody>
      </p:sp>
      <p:sp>
        <p:nvSpPr>
          <p:cNvPr id="12" name="txtFooterRight"/>
          <p:cNvSpPr txBox="1"/>
          <p:nvPr userDrawn="1"/>
        </p:nvSpPr>
        <p:spPr>
          <a:xfrm>
            <a:off x="431800" y="6508751"/>
            <a:ext cx="1321844" cy="19563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l">
              <a:lnSpc>
                <a:spcPts val="1700"/>
              </a:lnSpc>
              <a:spcBef>
                <a:spcPts val="0"/>
              </a:spcBef>
              <a:defRPr/>
            </a:pPr>
            <a:r>
              <a:rPr lang="sv-SE" sz="1100" b="1" dirty="0" smtClean="0">
                <a:solidFill>
                  <a:srgbClr val="FFFFFF"/>
                </a:solidFill>
                <a:latin typeface="Arial"/>
              </a:rPr>
              <a:t>CONFIDENTIAL</a:t>
            </a:r>
            <a:endParaRPr lang="sv-SE" sz="1100" b="1" dirty="0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1" name="Picture 10" descr="SE_makebelieve(2).png"/>
          <p:cNvPicPr>
            <a:picLocks noChangeAspect="1"/>
          </p:cNvPicPr>
          <p:nvPr userDrawn="1"/>
        </p:nvPicPr>
        <p:blipFill>
          <a:blip r:embed="rId3" cstate="print"/>
          <a:srcRect b="15392"/>
          <a:stretch>
            <a:fillRect/>
          </a:stretch>
        </p:blipFill>
        <p:spPr>
          <a:xfrm>
            <a:off x="7640877" y="6162804"/>
            <a:ext cx="1456862" cy="695196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over_blue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3568"/>
            <a:ext cx="9144000" cy="6850864"/>
          </a:xfrm>
          <a:prstGeom prst="rect">
            <a:avLst/>
          </a:prstGeom>
        </p:spPr>
      </p:pic>
      <p:sp>
        <p:nvSpPr>
          <p:cNvPr id="10" name="txtFooterCVLPage"/>
          <p:cNvSpPr txBox="1"/>
          <p:nvPr userDrawn="1"/>
        </p:nvSpPr>
        <p:spPr>
          <a:xfrm>
            <a:off x="4502999" y="6508750"/>
            <a:ext cx="1079500" cy="192088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>
              <a:lnSpc>
                <a:spcPts val="1700"/>
              </a:lnSpc>
              <a:spcBef>
                <a:spcPts val="0"/>
              </a:spcBef>
              <a:defRPr/>
            </a:pPr>
            <a:fld id="{2562AAA0-7981-4E4B-8798-264F4CF6E0AF}" type="slidenum">
              <a:rPr lang="sv-SE">
                <a:solidFill>
                  <a:srgbClr val="77787B"/>
                </a:solidFill>
                <a:latin typeface="Arial"/>
              </a:rPr>
              <a:pPr>
                <a:lnSpc>
                  <a:spcPts val="1700"/>
                </a:lnSpc>
                <a:spcBef>
                  <a:spcPts val="0"/>
                </a:spcBef>
                <a:defRPr/>
              </a:pPr>
              <a:t>‹#›</a:t>
            </a:fld>
            <a:endParaRPr lang="sv-SE" dirty="0">
              <a:solidFill>
                <a:srgbClr val="77787B"/>
              </a:solidFill>
              <a:latin typeface="Arial"/>
            </a:endParaRPr>
          </a:p>
        </p:txBody>
      </p:sp>
      <p:sp>
        <p:nvSpPr>
          <p:cNvPr id="614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31800" y="1290441"/>
            <a:ext cx="8280400" cy="400571"/>
          </a:xfrm>
        </p:spPr>
        <p:txBody>
          <a:bodyPr anchor="t" anchorCtr="0"/>
          <a:lstStyle>
            <a:lvl1pPr algn="l"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31800" y="1717412"/>
            <a:ext cx="8280400" cy="451807"/>
          </a:xfrm>
        </p:spPr>
        <p:txBody>
          <a:bodyPr anchor="t" anchorCtr="0"/>
          <a:lstStyle>
            <a:lvl1pPr marL="0" indent="0" algn="l">
              <a:buFontTx/>
              <a:buNone/>
              <a:defRPr sz="2400">
                <a:solidFill>
                  <a:srgbClr val="77787B"/>
                </a:solidFill>
              </a:defRPr>
            </a:lvl1pPr>
          </a:lstStyle>
          <a:p>
            <a:r>
              <a:rPr lang="en-US" smtClean="0"/>
              <a:t>Click to edit Master subtitle style</a:t>
            </a:r>
            <a:endParaRPr lang="en-GB" dirty="0"/>
          </a:p>
        </p:txBody>
      </p:sp>
      <p:sp>
        <p:nvSpPr>
          <p:cNvPr id="12" name="txtFooterRight"/>
          <p:cNvSpPr txBox="1"/>
          <p:nvPr userDrawn="1"/>
        </p:nvSpPr>
        <p:spPr>
          <a:xfrm>
            <a:off x="431800" y="6508751"/>
            <a:ext cx="1321844" cy="19563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lnSpc>
                <a:spcPts val="1700"/>
              </a:lnSpc>
              <a:spcBef>
                <a:spcPts val="0"/>
              </a:spcBef>
              <a:defRPr/>
            </a:pPr>
            <a:r>
              <a:rPr lang="sv-SE" sz="1100" b="1" dirty="0" smtClean="0">
                <a:solidFill>
                  <a:srgbClr val="FF0000"/>
                </a:solidFill>
                <a:latin typeface="Arial"/>
              </a:rPr>
              <a:t>CONFIDENTIAL</a:t>
            </a:r>
            <a:endParaRPr lang="sv-SE" sz="1100" b="1" dirty="0">
              <a:solidFill>
                <a:srgbClr val="FF0000"/>
              </a:solidFill>
              <a:latin typeface="Arial"/>
            </a:endParaRP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0"/>
          </p:nvPr>
        </p:nvSpPr>
        <p:spPr>
          <a:xfrm>
            <a:off x="1609725" y="6560072"/>
            <a:ext cx="2962275" cy="260350"/>
          </a:xfrm>
        </p:spPr>
        <p:txBody>
          <a:bodyPr/>
          <a:lstStyle>
            <a:lvl1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1pPr>
            <a:lvl2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2pPr>
            <a:lvl3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3pPr>
            <a:lvl4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4pPr>
            <a:lvl5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pic>
        <p:nvPicPr>
          <p:cNvPr id="13" name="Picture 12" descr="SE_makebelieve_wht.png"/>
          <p:cNvPicPr>
            <a:picLocks noChangeAspect="1"/>
          </p:cNvPicPr>
          <p:nvPr userDrawn="1"/>
        </p:nvPicPr>
        <p:blipFill>
          <a:blip r:embed="rId3" cstate="print"/>
          <a:srcRect b="14431"/>
          <a:stretch>
            <a:fillRect/>
          </a:stretch>
        </p:blipFill>
        <p:spPr>
          <a:xfrm>
            <a:off x="7653403" y="6162805"/>
            <a:ext cx="1440493" cy="69519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sv-S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800" y="1484313"/>
            <a:ext cx="8280400" cy="468153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 dirty="0"/>
          </a:p>
        </p:txBody>
      </p:sp>
      <p:sp>
        <p:nvSpPr>
          <p:cNvPr id="4" name="Content Placeholder 15"/>
          <p:cNvSpPr>
            <a:spLocks noGrp="1"/>
          </p:cNvSpPr>
          <p:nvPr>
            <p:ph sz="quarter" idx="10"/>
          </p:nvPr>
        </p:nvSpPr>
        <p:spPr>
          <a:xfrm>
            <a:off x="1609725" y="6560072"/>
            <a:ext cx="2962275" cy="260350"/>
          </a:xfrm>
        </p:spPr>
        <p:txBody>
          <a:bodyPr/>
          <a:lstStyle>
            <a:lvl1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1pPr>
            <a:lvl2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2pPr>
            <a:lvl3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3pPr>
            <a:lvl4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4pPr>
            <a:lvl5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idx="11"/>
          </p:nvPr>
        </p:nvSpPr>
        <p:spPr>
          <a:xfrm>
            <a:off x="431800" y="657378"/>
            <a:ext cx="8205787" cy="522287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rgbClr val="77787B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vider_blue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0864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31800" y="1726112"/>
            <a:ext cx="8205787" cy="522287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rgbClr val="77787B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31800" y="1297876"/>
            <a:ext cx="8280400" cy="52385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6" name="txtFooterRight"/>
          <p:cNvSpPr txBox="1"/>
          <p:nvPr userDrawn="1"/>
        </p:nvSpPr>
        <p:spPr>
          <a:xfrm>
            <a:off x="431800" y="6508751"/>
            <a:ext cx="1321844" cy="19858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lnSpc>
                <a:spcPts val="1700"/>
              </a:lnSpc>
              <a:spcBef>
                <a:spcPts val="0"/>
              </a:spcBef>
              <a:defRPr/>
            </a:pPr>
            <a:r>
              <a:rPr lang="sv-SE" sz="1100" b="1" dirty="0" smtClean="0">
                <a:solidFill>
                  <a:srgbClr val="FFFFFF"/>
                </a:solidFill>
                <a:latin typeface="Arial"/>
              </a:rPr>
              <a:t>CONFIDENTIAL</a:t>
            </a:r>
            <a:endParaRPr lang="sv-SE" sz="1100" b="1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quarter" idx="10"/>
          </p:nvPr>
        </p:nvSpPr>
        <p:spPr>
          <a:xfrm>
            <a:off x="1603332" y="6567683"/>
            <a:ext cx="3030538" cy="260350"/>
          </a:xfrm>
        </p:spPr>
        <p:txBody>
          <a:bodyPr/>
          <a:lstStyle>
            <a:lvl1pPr algn="l">
              <a:buFontTx/>
              <a:buNone/>
              <a:defRPr sz="1000">
                <a:solidFill>
                  <a:srgbClr val="FFFFFF"/>
                </a:solidFill>
              </a:defRPr>
            </a:lvl1pPr>
            <a:lvl2pPr>
              <a:buFontTx/>
              <a:buNone/>
              <a:defRPr sz="1000">
                <a:solidFill>
                  <a:srgbClr val="FFFFFF"/>
                </a:solidFill>
              </a:defRPr>
            </a:lvl2pPr>
            <a:lvl3pPr>
              <a:buFontTx/>
              <a:buNone/>
              <a:defRPr sz="1000">
                <a:solidFill>
                  <a:srgbClr val="FFFFFF"/>
                </a:solidFill>
              </a:defRPr>
            </a:lvl3pPr>
            <a:lvl4pPr>
              <a:buFontTx/>
              <a:buNone/>
              <a:defRPr sz="1000">
                <a:solidFill>
                  <a:srgbClr val="FFFFFF"/>
                </a:solidFill>
              </a:defRPr>
            </a:lvl4pPr>
            <a:lvl5pPr>
              <a:buFontTx/>
              <a:buNone/>
              <a:defRPr sz="10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pic>
        <p:nvPicPr>
          <p:cNvPr id="11" name="Picture 10" descr="SE_makebelieve(2).png"/>
          <p:cNvPicPr>
            <a:picLocks noChangeAspect="1"/>
          </p:cNvPicPr>
          <p:nvPr userDrawn="1"/>
        </p:nvPicPr>
        <p:blipFill>
          <a:blip r:embed="rId3" cstate="print"/>
          <a:srcRect b="15392"/>
          <a:stretch>
            <a:fillRect/>
          </a:stretch>
        </p:blipFill>
        <p:spPr>
          <a:xfrm>
            <a:off x="7640877" y="6162804"/>
            <a:ext cx="1456862" cy="69519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ividerinside_blue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3568"/>
            <a:ext cx="9144000" cy="6850864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31800" y="3504804"/>
            <a:ext cx="8205787" cy="522287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31800" y="3051516"/>
            <a:ext cx="8280400" cy="43071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6" name="txtFooterRight"/>
          <p:cNvSpPr txBox="1"/>
          <p:nvPr userDrawn="1"/>
        </p:nvSpPr>
        <p:spPr>
          <a:xfrm>
            <a:off x="431800" y="6508751"/>
            <a:ext cx="1321844" cy="19858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lnSpc>
                <a:spcPts val="1700"/>
              </a:lnSpc>
              <a:spcBef>
                <a:spcPts val="0"/>
              </a:spcBef>
              <a:defRPr/>
            </a:pPr>
            <a:r>
              <a:rPr lang="sv-SE" sz="1100" b="1" dirty="0" smtClean="0">
                <a:solidFill>
                  <a:srgbClr val="FFFFFF"/>
                </a:solidFill>
                <a:latin typeface="Arial"/>
              </a:rPr>
              <a:t>CONFIDENTIAL</a:t>
            </a:r>
            <a:endParaRPr lang="sv-SE" sz="1100" b="1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quarter" idx="10"/>
          </p:nvPr>
        </p:nvSpPr>
        <p:spPr>
          <a:xfrm>
            <a:off x="1603332" y="6567683"/>
            <a:ext cx="3030538" cy="260350"/>
          </a:xfrm>
        </p:spPr>
        <p:txBody>
          <a:bodyPr/>
          <a:lstStyle>
            <a:lvl1pPr algn="l">
              <a:buFontTx/>
              <a:buNone/>
              <a:defRPr sz="1000">
                <a:solidFill>
                  <a:srgbClr val="FFFFFF"/>
                </a:solidFill>
              </a:defRPr>
            </a:lvl1pPr>
            <a:lvl2pPr>
              <a:buFontTx/>
              <a:buNone/>
              <a:defRPr sz="1000">
                <a:solidFill>
                  <a:srgbClr val="FFFFFF"/>
                </a:solidFill>
              </a:defRPr>
            </a:lvl2pPr>
            <a:lvl3pPr>
              <a:buFontTx/>
              <a:buNone/>
              <a:defRPr sz="1000">
                <a:solidFill>
                  <a:srgbClr val="FFFFFF"/>
                </a:solidFill>
              </a:defRPr>
            </a:lvl3pPr>
            <a:lvl4pPr>
              <a:buFontTx/>
              <a:buNone/>
              <a:defRPr sz="1000">
                <a:solidFill>
                  <a:srgbClr val="FFFFFF"/>
                </a:solidFill>
              </a:defRPr>
            </a:lvl4pPr>
            <a:lvl5pPr>
              <a:buFontTx/>
              <a:buNone/>
              <a:defRPr sz="10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pic>
        <p:nvPicPr>
          <p:cNvPr id="10" name="Picture 9" descr="SE_makebelieve(2).png"/>
          <p:cNvPicPr>
            <a:picLocks noChangeAspect="1"/>
          </p:cNvPicPr>
          <p:nvPr userDrawn="1"/>
        </p:nvPicPr>
        <p:blipFill>
          <a:blip r:embed="rId3" cstate="print"/>
          <a:srcRect b="15392"/>
          <a:stretch>
            <a:fillRect/>
          </a:stretch>
        </p:blipFill>
        <p:spPr>
          <a:xfrm>
            <a:off x="7640877" y="6162804"/>
            <a:ext cx="1456862" cy="69519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31800" y="1484313"/>
            <a:ext cx="4064000" cy="4681537"/>
          </a:xfrm>
        </p:spPr>
        <p:txBody>
          <a:bodyPr/>
          <a:lstStyle>
            <a:lvl1pPr>
              <a:defRPr sz="2400">
                <a:solidFill>
                  <a:srgbClr val="77787B"/>
                </a:solidFill>
              </a:defRPr>
            </a:lvl1pPr>
            <a:lvl2pPr>
              <a:defRPr sz="2000">
                <a:solidFill>
                  <a:srgbClr val="77787B"/>
                </a:solidFill>
              </a:defRPr>
            </a:lvl2pPr>
            <a:lvl3pPr>
              <a:defRPr sz="2000">
                <a:solidFill>
                  <a:srgbClr val="77787B"/>
                </a:solidFill>
              </a:defRPr>
            </a:lvl3pPr>
            <a:lvl4pPr>
              <a:defRPr sz="2000">
                <a:solidFill>
                  <a:srgbClr val="77787B"/>
                </a:solidFill>
              </a:defRPr>
            </a:lvl4pPr>
            <a:lvl5pPr>
              <a:defRPr sz="2000">
                <a:solidFill>
                  <a:srgbClr val="77787B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84313"/>
            <a:ext cx="4064000" cy="4681537"/>
          </a:xfrm>
        </p:spPr>
        <p:txBody>
          <a:bodyPr/>
          <a:lstStyle>
            <a:lvl1pPr>
              <a:defRPr sz="2400">
                <a:solidFill>
                  <a:srgbClr val="77787B"/>
                </a:solidFill>
              </a:defRPr>
            </a:lvl1pPr>
            <a:lvl2pPr>
              <a:defRPr sz="2000">
                <a:solidFill>
                  <a:srgbClr val="77787B"/>
                </a:solidFill>
              </a:defRPr>
            </a:lvl2pPr>
            <a:lvl3pPr>
              <a:defRPr sz="2000">
                <a:solidFill>
                  <a:srgbClr val="77787B"/>
                </a:solidFill>
              </a:defRPr>
            </a:lvl3pPr>
            <a:lvl4pPr>
              <a:defRPr sz="2000">
                <a:solidFill>
                  <a:srgbClr val="77787B"/>
                </a:solidFill>
              </a:defRPr>
            </a:lvl4pPr>
            <a:lvl5pPr>
              <a:defRPr sz="2000">
                <a:solidFill>
                  <a:srgbClr val="77787B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 dirty="0"/>
          </a:p>
        </p:txBody>
      </p:sp>
      <p:sp>
        <p:nvSpPr>
          <p:cNvPr id="5" name="Content Placeholder 15"/>
          <p:cNvSpPr>
            <a:spLocks noGrp="1"/>
          </p:cNvSpPr>
          <p:nvPr>
            <p:ph sz="quarter" idx="10"/>
          </p:nvPr>
        </p:nvSpPr>
        <p:spPr>
          <a:xfrm>
            <a:off x="1609725" y="6560072"/>
            <a:ext cx="2962275" cy="260350"/>
          </a:xfrm>
        </p:spPr>
        <p:txBody>
          <a:bodyPr/>
          <a:lstStyle>
            <a:lvl1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1pPr>
            <a:lvl2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2pPr>
            <a:lvl3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3pPr>
            <a:lvl4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4pPr>
            <a:lvl5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idx="11"/>
          </p:nvPr>
        </p:nvSpPr>
        <p:spPr>
          <a:xfrm>
            <a:off x="431800" y="657378"/>
            <a:ext cx="8205787" cy="522287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rgbClr val="77787B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sv-SE" dirty="0"/>
          </a:p>
        </p:txBody>
      </p:sp>
      <p:sp>
        <p:nvSpPr>
          <p:cNvPr id="3" name="Content Placeholder 15"/>
          <p:cNvSpPr>
            <a:spLocks noGrp="1"/>
          </p:cNvSpPr>
          <p:nvPr>
            <p:ph sz="quarter" idx="10"/>
          </p:nvPr>
        </p:nvSpPr>
        <p:spPr>
          <a:xfrm>
            <a:off x="1609725" y="6560072"/>
            <a:ext cx="2962275" cy="260350"/>
          </a:xfrm>
        </p:spPr>
        <p:txBody>
          <a:bodyPr/>
          <a:lstStyle>
            <a:lvl1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1pPr>
            <a:lvl2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2pPr>
            <a:lvl3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3pPr>
            <a:lvl4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4pPr>
            <a:lvl5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4" name="Text Placeholder 2"/>
          <p:cNvSpPr>
            <a:spLocks noGrp="1"/>
          </p:cNvSpPr>
          <p:nvPr>
            <p:ph type="body" idx="11"/>
          </p:nvPr>
        </p:nvSpPr>
        <p:spPr>
          <a:xfrm>
            <a:off x="431800" y="657378"/>
            <a:ext cx="8205787" cy="522287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rgbClr val="77787B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5"/>
          <p:cNvSpPr>
            <a:spLocks noGrp="1"/>
          </p:cNvSpPr>
          <p:nvPr>
            <p:ph sz="quarter" idx="10"/>
          </p:nvPr>
        </p:nvSpPr>
        <p:spPr>
          <a:xfrm>
            <a:off x="1609725" y="6560072"/>
            <a:ext cx="2962275" cy="260350"/>
          </a:xfrm>
        </p:spPr>
        <p:txBody>
          <a:bodyPr/>
          <a:lstStyle>
            <a:lvl1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1pPr>
            <a:lvl2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2pPr>
            <a:lvl3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3pPr>
            <a:lvl4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4pPr>
            <a:lvl5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n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thankyou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3568"/>
            <a:ext cx="9144000" cy="6850864"/>
          </a:xfrm>
          <a:prstGeom prst="rect">
            <a:avLst/>
          </a:prstGeom>
        </p:spPr>
      </p:pic>
      <p:sp>
        <p:nvSpPr>
          <p:cNvPr id="10" name="txtFooterCVLPage"/>
          <p:cNvSpPr txBox="1"/>
          <p:nvPr userDrawn="1"/>
        </p:nvSpPr>
        <p:spPr>
          <a:xfrm>
            <a:off x="4502999" y="6508750"/>
            <a:ext cx="1079500" cy="192088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>
              <a:lnSpc>
                <a:spcPts val="1700"/>
              </a:lnSpc>
              <a:spcBef>
                <a:spcPts val="0"/>
              </a:spcBef>
              <a:defRPr/>
            </a:pPr>
            <a:fld id="{2562AAA0-7981-4E4B-8798-264F4CF6E0AF}" type="slidenum">
              <a:rPr lang="sv-SE">
                <a:solidFill>
                  <a:srgbClr val="77787B"/>
                </a:solidFill>
                <a:latin typeface="Arial"/>
              </a:rPr>
              <a:pPr>
                <a:lnSpc>
                  <a:spcPts val="1700"/>
                </a:lnSpc>
                <a:spcBef>
                  <a:spcPts val="0"/>
                </a:spcBef>
                <a:defRPr/>
              </a:pPr>
              <a:t>‹#›</a:t>
            </a:fld>
            <a:endParaRPr lang="sv-SE" dirty="0">
              <a:solidFill>
                <a:srgbClr val="77787B"/>
              </a:solidFill>
              <a:latin typeface="Arial"/>
            </a:endParaRPr>
          </a:p>
        </p:txBody>
      </p:sp>
      <p:sp>
        <p:nvSpPr>
          <p:cNvPr id="614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461348" y="5123145"/>
            <a:ext cx="3388638" cy="475989"/>
          </a:xfrm>
        </p:spPr>
        <p:txBody>
          <a:bodyPr anchor="t" anchorCtr="0"/>
          <a:lstStyle>
            <a:lvl1pPr algn="l">
              <a:defRPr sz="240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5461348" y="5599134"/>
            <a:ext cx="3388638" cy="641872"/>
          </a:xfrm>
        </p:spPr>
        <p:txBody>
          <a:bodyPr anchor="t" anchorCtr="0"/>
          <a:lstStyle>
            <a:lvl1pPr marL="0" indent="0" algn="l">
              <a:buFontTx/>
              <a:buNone/>
              <a:defRPr sz="2000">
                <a:solidFill>
                  <a:srgbClr val="77787B"/>
                </a:solidFill>
              </a:defRPr>
            </a:lvl1pPr>
          </a:lstStyle>
          <a:p>
            <a:r>
              <a:rPr lang="en-US" smtClean="0"/>
              <a:t>Click to edit Master subtitle style</a:t>
            </a:r>
            <a:endParaRPr lang="en-GB" dirty="0"/>
          </a:p>
        </p:txBody>
      </p:sp>
      <p:sp>
        <p:nvSpPr>
          <p:cNvPr id="12" name="txtFooterRight"/>
          <p:cNvSpPr txBox="1"/>
          <p:nvPr userDrawn="1"/>
        </p:nvSpPr>
        <p:spPr>
          <a:xfrm>
            <a:off x="431800" y="6508751"/>
            <a:ext cx="1321844" cy="19563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lnSpc>
                <a:spcPts val="1700"/>
              </a:lnSpc>
              <a:spcBef>
                <a:spcPts val="0"/>
              </a:spcBef>
              <a:defRPr/>
            </a:pPr>
            <a:r>
              <a:rPr lang="sv-SE" sz="1100" b="1" dirty="0" smtClean="0">
                <a:solidFill>
                  <a:srgbClr val="FFFFFF"/>
                </a:solidFill>
                <a:latin typeface="Arial"/>
              </a:rPr>
              <a:t>CONFIDENTIAL</a:t>
            </a:r>
            <a:endParaRPr lang="sv-SE" sz="1100" b="1" dirty="0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8" name="Picture 7" descr="SE_makebelieve(2).png"/>
          <p:cNvPicPr>
            <a:picLocks noChangeAspect="1"/>
          </p:cNvPicPr>
          <p:nvPr userDrawn="1"/>
        </p:nvPicPr>
        <p:blipFill>
          <a:blip r:embed="rId3" cstate="print"/>
          <a:srcRect b="15392"/>
          <a:stretch>
            <a:fillRect/>
          </a:stretch>
        </p:blipFill>
        <p:spPr>
          <a:xfrm>
            <a:off x="7640877" y="6162804"/>
            <a:ext cx="1456862" cy="695196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over_cherry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3568"/>
            <a:ext cx="9144000" cy="6850864"/>
          </a:xfrm>
          <a:prstGeom prst="rect">
            <a:avLst/>
          </a:prstGeom>
        </p:spPr>
      </p:pic>
      <p:sp>
        <p:nvSpPr>
          <p:cNvPr id="10" name="txtFooterCVLPage"/>
          <p:cNvSpPr txBox="1"/>
          <p:nvPr userDrawn="1"/>
        </p:nvSpPr>
        <p:spPr>
          <a:xfrm>
            <a:off x="4502999" y="6508750"/>
            <a:ext cx="1079500" cy="192088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>
              <a:lnSpc>
                <a:spcPts val="1700"/>
              </a:lnSpc>
              <a:spcBef>
                <a:spcPts val="0"/>
              </a:spcBef>
              <a:defRPr/>
            </a:pPr>
            <a:fld id="{2562AAA0-7981-4E4B-8798-264F4CF6E0AF}" type="slidenum">
              <a:rPr lang="sv-SE">
                <a:solidFill>
                  <a:srgbClr val="77787B"/>
                </a:solidFill>
                <a:latin typeface="Arial"/>
              </a:rPr>
              <a:pPr>
                <a:lnSpc>
                  <a:spcPts val="1700"/>
                </a:lnSpc>
                <a:spcBef>
                  <a:spcPts val="0"/>
                </a:spcBef>
                <a:defRPr/>
              </a:pPr>
              <a:t>‹#›</a:t>
            </a:fld>
            <a:endParaRPr lang="sv-SE" dirty="0">
              <a:solidFill>
                <a:srgbClr val="77787B"/>
              </a:solidFill>
              <a:latin typeface="Arial"/>
            </a:endParaRPr>
          </a:p>
        </p:txBody>
      </p:sp>
      <p:sp>
        <p:nvSpPr>
          <p:cNvPr id="614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31800" y="1290441"/>
            <a:ext cx="8280400" cy="400571"/>
          </a:xfrm>
        </p:spPr>
        <p:txBody>
          <a:bodyPr anchor="t" anchorCtr="0"/>
          <a:lstStyle>
            <a:lvl1pPr algn="l"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31800" y="1717412"/>
            <a:ext cx="8280400" cy="451807"/>
          </a:xfrm>
        </p:spPr>
        <p:txBody>
          <a:bodyPr anchor="t" anchorCtr="0"/>
          <a:lstStyle>
            <a:lvl1pPr marL="0" indent="0" algn="l">
              <a:buFontTx/>
              <a:buNone/>
              <a:defRPr sz="2400">
                <a:solidFill>
                  <a:srgbClr val="77787B"/>
                </a:solidFill>
              </a:defRPr>
            </a:lvl1pPr>
          </a:lstStyle>
          <a:p>
            <a:r>
              <a:rPr lang="en-US" dirty="0" smtClean="0"/>
              <a:t>Click to edit Master subtitle style</a:t>
            </a:r>
            <a:endParaRPr lang="en-GB" dirty="0"/>
          </a:p>
        </p:txBody>
      </p:sp>
      <p:sp>
        <p:nvSpPr>
          <p:cNvPr id="12" name="txtFooterRight"/>
          <p:cNvSpPr txBox="1"/>
          <p:nvPr userDrawn="1"/>
        </p:nvSpPr>
        <p:spPr>
          <a:xfrm>
            <a:off x="431800" y="6508751"/>
            <a:ext cx="1321844" cy="19563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l">
              <a:lnSpc>
                <a:spcPts val="1700"/>
              </a:lnSpc>
              <a:spcBef>
                <a:spcPts val="0"/>
              </a:spcBef>
              <a:defRPr/>
            </a:pPr>
            <a:r>
              <a:rPr lang="sv-SE" sz="1100" b="1" dirty="0" smtClean="0">
                <a:solidFill>
                  <a:srgbClr val="FF0000"/>
                </a:solidFill>
                <a:latin typeface="Arial"/>
              </a:rPr>
              <a:t>CONFIDENTIAL</a:t>
            </a:r>
            <a:endParaRPr lang="sv-SE" sz="1100" b="1" dirty="0">
              <a:solidFill>
                <a:srgbClr val="FF0000"/>
              </a:solidFill>
              <a:latin typeface="Arial"/>
            </a:endParaRP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0"/>
          </p:nvPr>
        </p:nvSpPr>
        <p:spPr>
          <a:xfrm>
            <a:off x="1609725" y="6560072"/>
            <a:ext cx="2962275" cy="260350"/>
          </a:xfrm>
        </p:spPr>
        <p:txBody>
          <a:bodyPr/>
          <a:lstStyle>
            <a:lvl1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1pPr>
            <a:lvl2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2pPr>
            <a:lvl3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3pPr>
            <a:lvl4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4pPr>
            <a:lvl5pPr>
              <a:buFontTx/>
              <a:buNone/>
              <a:defRPr sz="10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pic>
        <p:nvPicPr>
          <p:cNvPr id="11" name="Picture 10" descr="SE_makebelieve_wht.png"/>
          <p:cNvPicPr>
            <a:picLocks noChangeAspect="1"/>
          </p:cNvPicPr>
          <p:nvPr userDrawn="1"/>
        </p:nvPicPr>
        <p:blipFill>
          <a:blip r:embed="rId3" cstate="print"/>
          <a:srcRect b="14431"/>
          <a:stretch>
            <a:fillRect/>
          </a:stretch>
        </p:blipFill>
        <p:spPr>
          <a:xfrm>
            <a:off x="7653403" y="6162805"/>
            <a:ext cx="1440493" cy="69519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19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36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5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5" Type="http://schemas.openxmlformats.org/officeDocument/2006/relationships/theme" Target="../theme/theme3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slideLayout" Target="../slideLayouts/slideLayout3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5.xml"/><Relationship Id="rId13" Type="http://schemas.openxmlformats.org/officeDocument/2006/relationships/slideLayout" Target="../slideLayouts/slideLayout50.xml"/><Relationship Id="rId3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49.xml"/><Relationship Id="rId2" Type="http://schemas.openxmlformats.org/officeDocument/2006/relationships/slideLayout" Target="../slideLayouts/slideLayout39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38.xml"/><Relationship Id="rId6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2.xml"/><Relationship Id="rId15" Type="http://schemas.openxmlformats.org/officeDocument/2006/relationships/theme" Target="../theme/theme4.xml"/><Relationship Id="rId10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6.xml"/><Relationship Id="rId14" Type="http://schemas.openxmlformats.org/officeDocument/2006/relationships/slideLayout" Target="../slideLayouts/slideLayout51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4.xml"/><Relationship Id="rId3" Type="http://schemas.openxmlformats.org/officeDocument/2006/relationships/slideLayout" Target="../slideLayouts/slideLayout54.xml"/><Relationship Id="rId7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63.xml"/><Relationship Id="rId2" Type="http://schemas.openxmlformats.org/officeDocument/2006/relationships/slideLayout" Target="../slideLayouts/slideLayout53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62.xml"/><Relationship Id="rId5" Type="http://schemas.openxmlformats.org/officeDocument/2006/relationships/slideLayout" Target="../slideLayouts/slideLayout56.xml"/><Relationship Id="rId15" Type="http://schemas.openxmlformats.org/officeDocument/2006/relationships/theme" Target="../theme/theme5.xml"/><Relationship Id="rId10" Type="http://schemas.openxmlformats.org/officeDocument/2006/relationships/slideLayout" Target="../slideLayouts/slideLayout61.xml"/><Relationship Id="rId4" Type="http://schemas.openxmlformats.org/officeDocument/2006/relationships/slideLayout" Target="../slideLayouts/slideLayout55.xml"/><Relationship Id="rId9" Type="http://schemas.openxmlformats.org/officeDocument/2006/relationships/slideLayout" Target="../slideLayouts/slideLayout60.xml"/><Relationship Id="rId14" Type="http://schemas.openxmlformats.org/officeDocument/2006/relationships/slideLayout" Target="../slideLayouts/slideLayout6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3.xml"/><Relationship Id="rId13" Type="http://schemas.openxmlformats.org/officeDocument/2006/relationships/slideLayout" Target="../slideLayouts/slideLayout78.xml"/><Relationship Id="rId3" Type="http://schemas.openxmlformats.org/officeDocument/2006/relationships/slideLayout" Target="../slideLayouts/slideLayout68.xml"/><Relationship Id="rId7" Type="http://schemas.openxmlformats.org/officeDocument/2006/relationships/slideLayout" Target="../slideLayouts/slideLayout72.xml"/><Relationship Id="rId12" Type="http://schemas.openxmlformats.org/officeDocument/2006/relationships/slideLayout" Target="../slideLayouts/slideLayout77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67.xml"/><Relationship Id="rId16" Type="http://schemas.openxmlformats.org/officeDocument/2006/relationships/theme" Target="../theme/theme6.xml"/><Relationship Id="rId1" Type="http://schemas.openxmlformats.org/officeDocument/2006/relationships/slideLayout" Target="../slideLayouts/slideLayout66.xml"/><Relationship Id="rId6" Type="http://schemas.openxmlformats.org/officeDocument/2006/relationships/slideLayout" Target="../slideLayouts/slideLayout71.xml"/><Relationship Id="rId11" Type="http://schemas.openxmlformats.org/officeDocument/2006/relationships/slideLayout" Target="../slideLayouts/slideLayout76.xml"/><Relationship Id="rId5" Type="http://schemas.openxmlformats.org/officeDocument/2006/relationships/slideLayout" Target="../slideLayouts/slideLayout70.xml"/><Relationship Id="rId15" Type="http://schemas.openxmlformats.org/officeDocument/2006/relationships/slideLayout" Target="../slideLayouts/slideLayout80.xml"/><Relationship Id="rId10" Type="http://schemas.openxmlformats.org/officeDocument/2006/relationships/slideLayout" Target="../slideLayouts/slideLayout75.xml"/><Relationship Id="rId4" Type="http://schemas.openxmlformats.org/officeDocument/2006/relationships/slideLayout" Target="../slideLayouts/slideLayout69.xml"/><Relationship Id="rId9" Type="http://schemas.openxmlformats.org/officeDocument/2006/relationships/slideLayout" Target="../slideLayouts/slideLayout74.xml"/><Relationship Id="rId14" Type="http://schemas.openxmlformats.org/officeDocument/2006/relationships/slideLayout" Target="../slideLayouts/slideLayout79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8.xml"/><Relationship Id="rId3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7.xml"/><Relationship Id="rId2" Type="http://schemas.openxmlformats.org/officeDocument/2006/relationships/slideLayout" Target="../slideLayouts/slideLayout82.xml"/><Relationship Id="rId1" Type="http://schemas.openxmlformats.org/officeDocument/2006/relationships/slideLayout" Target="../slideLayouts/slideLayout81.xml"/><Relationship Id="rId6" Type="http://schemas.openxmlformats.org/officeDocument/2006/relationships/slideLayout" Target="../slideLayouts/slideLayout86.xml"/><Relationship Id="rId5" Type="http://schemas.openxmlformats.org/officeDocument/2006/relationships/slideLayout" Target="../slideLayouts/slideLayout8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84.xml"/><Relationship Id="rId9" Type="http://schemas.openxmlformats.org/officeDocument/2006/relationships/theme" Target="../theme/theme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31800" y="320848"/>
            <a:ext cx="8280400" cy="5238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GB" dirty="0" smtClean="0"/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31800" y="1304925"/>
            <a:ext cx="8280400" cy="4860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 smtClean="0"/>
          </a:p>
        </p:txBody>
      </p:sp>
      <p:pic>
        <p:nvPicPr>
          <p:cNvPr id="7" name="Picture 6" descr="SE_makebelieve(2).png"/>
          <p:cNvPicPr>
            <a:picLocks noChangeAspect="1"/>
          </p:cNvPicPr>
          <p:nvPr/>
        </p:nvPicPr>
        <p:blipFill>
          <a:blip r:embed="rId16" cstate="print"/>
          <a:srcRect b="15392"/>
          <a:stretch>
            <a:fillRect/>
          </a:stretch>
        </p:blipFill>
        <p:spPr>
          <a:xfrm>
            <a:off x="7640877" y="6162804"/>
            <a:ext cx="1456862" cy="695196"/>
          </a:xfrm>
          <a:prstGeom prst="rect">
            <a:avLst/>
          </a:prstGeom>
        </p:spPr>
      </p:pic>
      <p:sp>
        <p:nvSpPr>
          <p:cNvPr id="14" name="txtHeaderSecClass"/>
          <p:cNvSpPr txBox="1"/>
          <p:nvPr userDrawn="1"/>
        </p:nvSpPr>
        <p:spPr>
          <a:xfrm>
            <a:off x="8255000" y="6638290"/>
            <a:ext cx="889000" cy="115416"/>
          </a:xfrm>
          <a:prstGeom prst="rect">
            <a:avLst/>
          </a:prstGeom>
          <a:noFill/>
        </p:spPr>
        <p:txBody>
          <a:bodyPr vert="horz" lIns="0" tIns="0" rIns="0" bIns="0" rtlCol="0">
            <a:spAutoFit/>
          </a:bodyPr>
          <a:lstStyle/>
          <a:p>
            <a:r>
              <a:rPr lang="en-US" sz="750" smtClean="0">
                <a:solidFill>
                  <a:srgbClr val="000000"/>
                </a:solidFill>
                <a:latin typeface="Arial"/>
              </a:rPr>
              <a:t>Company Internal</a:t>
            </a:r>
            <a:endParaRPr lang="en-US" sz="750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txtFooterLeft"/>
          <p:cNvSpPr txBox="1"/>
          <p:nvPr userDrawn="1"/>
        </p:nvSpPr>
        <p:spPr>
          <a:xfrm>
            <a:off x="979169" y="6638290"/>
            <a:ext cx="1933194" cy="115416"/>
          </a:xfrm>
          <a:prstGeom prst="rect">
            <a:avLst/>
          </a:prstGeom>
          <a:noFill/>
        </p:spPr>
        <p:txBody>
          <a:bodyPr vert="horz" lIns="0" tIns="0" rIns="0" bIns="0" rtlCol="0">
            <a:spAutoFit/>
          </a:bodyPr>
          <a:lstStyle/>
          <a:p>
            <a:r>
              <a:rPr lang="en-US" sz="750" b="0" smtClean="0">
                <a:solidFill>
                  <a:srgbClr val="7F7F7F"/>
                </a:solidFill>
                <a:latin typeface="Arial"/>
              </a:rPr>
              <a:t>3/155 01-LXE 110 1400 Uen A</a:t>
            </a:r>
            <a:endParaRPr lang="en-US" sz="750" b="0">
              <a:solidFill>
                <a:srgbClr val="7F7F7F"/>
              </a:solidFill>
              <a:latin typeface="Arial"/>
            </a:endParaRPr>
          </a:p>
        </p:txBody>
      </p:sp>
      <p:sp>
        <p:nvSpPr>
          <p:cNvPr id="15" name="txtFooterRight"/>
          <p:cNvSpPr txBox="1"/>
          <p:nvPr userDrawn="1"/>
        </p:nvSpPr>
        <p:spPr>
          <a:xfrm>
            <a:off x="2977260" y="6638290"/>
            <a:ext cx="4633214" cy="115416"/>
          </a:xfrm>
          <a:prstGeom prst="rect">
            <a:avLst/>
          </a:prstGeom>
          <a:noFill/>
        </p:spPr>
        <p:txBody>
          <a:bodyPr vert="horz" lIns="0" tIns="0" rIns="0" bIns="0" rtlCol="0">
            <a:spAutoFit/>
          </a:bodyPr>
          <a:lstStyle/>
          <a:p>
            <a:r>
              <a:rPr lang="en-US" sz="750" b="0" smtClean="0">
                <a:solidFill>
                  <a:srgbClr val="7F7F7F"/>
                </a:solidFill>
                <a:latin typeface="Arial"/>
              </a:rPr>
              <a:t>One way QA and Delivery of Apps</a:t>
            </a:r>
            <a:endParaRPr lang="en-US" sz="750" b="0">
              <a:solidFill>
                <a:srgbClr val="7F7F7F"/>
              </a:solidFill>
              <a:latin typeface="Arial"/>
            </a:endParaRPr>
          </a:p>
        </p:txBody>
      </p:sp>
      <p:sp>
        <p:nvSpPr>
          <p:cNvPr id="16" name="txtFooterDate"/>
          <p:cNvSpPr txBox="1"/>
          <p:nvPr userDrawn="1"/>
        </p:nvSpPr>
        <p:spPr>
          <a:xfrm>
            <a:off x="385190" y="6638290"/>
            <a:ext cx="529208" cy="115416"/>
          </a:xfrm>
          <a:prstGeom prst="rect">
            <a:avLst/>
          </a:prstGeom>
          <a:noFill/>
        </p:spPr>
        <p:txBody>
          <a:bodyPr vert="horz" lIns="0" tIns="0" rIns="0" bIns="0" rtlCol="0">
            <a:spAutoFit/>
          </a:bodyPr>
          <a:lstStyle/>
          <a:p>
            <a:r>
              <a:rPr lang="en-US" sz="750" b="0" smtClean="0">
                <a:solidFill>
                  <a:srgbClr val="7F7F7F"/>
                </a:solidFill>
                <a:latin typeface="Arial"/>
              </a:rPr>
              <a:t>2011-12-13</a:t>
            </a:r>
            <a:endParaRPr lang="en-US" sz="750" b="0">
              <a:solidFill>
                <a:srgbClr val="7F7F7F"/>
              </a:solidFill>
              <a:latin typeface="Arial"/>
            </a:endParaRPr>
          </a:p>
        </p:txBody>
      </p:sp>
      <p:sp>
        <p:nvSpPr>
          <p:cNvPr id="17" name="txtFooterCVLPage"/>
          <p:cNvSpPr txBox="1"/>
          <p:nvPr userDrawn="1"/>
        </p:nvSpPr>
        <p:spPr>
          <a:xfrm>
            <a:off x="93598" y="6638290"/>
            <a:ext cx="187197" cy="115416"/>
          </a:xfrm>
          <a:prstGeom prst="rect">
            <a:avLst/>
          </a:prstGeom>
          <a:noFill/>
        </p:spPr>
        <p:txBody>
          <a:bodyPr vert="horz" lIns="0" tIns="0" rIns="0" bIns="0" rtlCol="0">
            <a:spAutoFit/>
          </a:bodyPr>
          <a:lstStyle/>
          <a:p>
            <a:pPr algn="r"/>
            <a:fld id="{A124E518-E390-439A-A855-0FA9C904CD65}" type="slidenum">
              <a:rPr lang="en-US" sz="750" b="0" smtClean="0">
                <a:solidFill>
                  <a:srgbClr val="7F7F7F"/>
                </a:solidFill>
                <a:latin typeface="Arial"/>
              </a:rPr>
              <a:pPr algn="r"/>
              <a:t>‹#›</a:t>
            </a:fld>
            <a:endParaRPr lang="en-US" sz="750" b="0">
              <a:solidFill>
                <a:srgbClr val="7F7F7F"/>
              </a:solidFill>
              <a:latin typeface="Arial"/>
            </a:endParaRP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740" r:id="rId1"/>
    <p:sldLayoutId id="2147483719" r:id="rId2"/>
    <p:sldLayoutId id="2147483720" r:id="rId3"/>
    <p:sldLayoutId id="2147483741" r:id="rId4"/>
    <p:sldLayoutId id="2147483721" r:id="rId5"/>
    <p:sldLayoutId id="2147483723" r:id="rId6"/>
    <p:sldLayoutId id="2147483724" r:id="rId7"/>
    <p:sldLayoutId id="2147483742" r:id="rId8"/>
    <p:sldLayoutId id="2147483837" r:id="rId9"/>
    <p:sldLayoutId id="2147483838" r:id="rId10"/>
    <p:sldLayoutId id="2147483839" r:id="rId11"/>
    <p:sldLayoutId id="2147483840" r:id="rId12"/>
    <p:sldLayoutId id="2147483841" r:id="rId13"/>
    <p:sldLayoutId id="2147483842" r:id="rId14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merican Typewriter SE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merican Typewriter SE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merican Typewriter SE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merican Typewriter SE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merican Typewriter SE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merican Typewriter SE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merican Typewriter SE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merican Typewriter SE" pitchFamily="34" charset="0"/>
        </a:defRPr>
      </a:lvl9pPr>
    </p:titleStyle>
    <p:bodyStyle>
      <a:lvl1pPr marL="174625" indent="-174625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•"/>
        <a:defRPr sz="2400">
          <a:solidFill>
            <a:srgbClr val="77787B"/>
          </a:solidFill>
          <a:latin typeface="+mn-lt"/>
          <a:ea typeface="+mn-ea"/>
          <a:cs typeface="+mn-cs"/>
        </a:defRPr>
      </a:lvl1pPr>
      <a:lvl2pPr marL="450850" indent="-17938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•"/>
        <a:defRPr sz="2000">
          <a:solidFill>
            <a:srgbClr val="77787B"/>
          </a:solidFill>
          <a:latin typeface="+mn-lt"/>
        </a:defRPr>
      </a:lvl2pPr>
      <a:lvl3pPr marL="714375" indent="-17145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•"/>
        <a:defRPr sz="2000">
          <a:solidFill>
            <a:srgbClr val="77787B"/>
          </a:solidFill>
          <a:latin typeface="+mn-lt"/>
        </a:defRPr>
      </a:lvl3pPr>
      <a:lvl4pPr marL="989013" indent="-187325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•"/>
        <a:defRPr sz="2000">
          <a:solidFill>
            <a:srgbClr val="77787B"/>
          </a:solidFill>
          <a:latin typeface="+mn-lt"/>
        </a:defRPr>
      </a:lvl4pPr>
      <a:lvl5pPr marL="1252538" indent="-174625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•"/>
        <a:defRPr sz="2000">
          <a:solidFill>
            <a:srgbClr val="77787B"/>
          </a:solidFill>
          <a:latin typeface="+mn-lt"/>
        </a:defRPr>
      </a:lvl5pPr>
      <a:lvl6pPr marL="1812925" indent="-269875" algn="l" rtl="0" eaLnBrk="1" fontAlgn="base" hangingPunct="1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</a:defRPr>
      </a:lvl6pPr>
      <a:lvl7pPr marL="2270125" indent="-269875" algn="l" rtl="0" eaLnBrk="1" fontAlgn="base" hangingPunct="1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</a:defRPr>
      </a:lvl7pPr>
      <a:lvl8pPr marL="2727325" indent="-269875" algn="l" rtl="0" eaLnBrk="1" fontAlgn="base" hangingPunct="1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</a:defRPr>
      </a:lvl8pPr>
      <a:lvl9pPr marL="3184525" indent="-269875" algn="l" rtl="0" eaLnBrk="1" fontAlgn="base" hangingPunct="1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31800" y="320848"/>
            <a:ext cx="8280400" cy="5238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  <a:endParaRPr lang="en-GB" dirty="0" smtClean="0"/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31800" y="1304925"/>
            <a:ext cx="8280400" cy="4860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 smtClean="0"/>
          </a:p>
        </p:txBody>
      </p:sp>
      <p:sp>
        <p:nvSpPr>
          <p:cNvPr id="9" name="txtFooterCVLPage"/>
          <p:cNvSpPr txBox="1"/>
          <p:nvPr/>
        </p:nvSpPr>
        <p:spPr>
          <a:xfrm>
            <a:off x="4502999" y="6508750"/>
            <a:ext cx="1079500" cy="192088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>
              <a:lnSpc>
                <a:spcPts val="1700"/>
              </a:lnSpc>
              <a:spcBef>
                <a:spcPts val="0"/>
              </a:spcBef>
              <a:defRPr/>
            </a:pPr>
            <a:fld id="{36834333-EB5F-4CD3-B6DB-72D900744593}" type="slidenum">
              <a:rPr lang="sv-SE">
                <a:solidFill>
                  <a:srgbClr val="77787B"/>
                </a:solidFill>
                <a:latin typeface="Arial"/>
              </a:rPr>
              <a:pPr>
                <a:lnSpc>
                  <a:spcPts val="1700"/>
                </a:lnSpc>
                <a:spcBef>
                  <a:spcPts val="0"/>
                </a:spcBef>
                <a:defRPr/>
              </a:pPr>
              <a:t>‹#›</a:t>
            </a:fld>
            <a:endParaRPr lang="sv-SE" dirty="0">
              <a:solidFill>
                <a:srgbClr val="77787B"/>
              </a:solidFill>
              <a:latin typeface="Arial"/>
            </a:endParaRPr>
          </a:p>
        </p:txBody>
      </p:sp>
      <p:sp>
        <p:nvSpPr>
          <p:cNvPr id="10" name="txtFooterRight"/>
          <p:cNvSpPr txBox="1"/>
          <p:nvPr/>
        </p:nvSpPr>
        <p:spPr>
          <a:xfrm>
            <a:off x="431800" y="6508751"/>
            <a:ext cx="1321844" cy="19563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l">
              <a:lnSpc>
                <a:spcPts val="1700"/>
              </a:lnSpc>
              <a:spcBef>
                <a:spcPts val="0"/>
              </a:spcBef>
              <a:defRPr/>
            </a:pPr>
            <a:r>
              <a:rPr lang="sv-SE" sz="1100" b="1" dirty="0" smtClean="0">
                <a:solidFill>
                  <a:srgbClr val="FF0000"/>
                </a:solidFill>
                <a:latin typeface="Arial"/>
              </a:rPr>
              <a:t>CONFIDENTIAL</a:t>
            </a:r>
            <a:endParaRPr lang="sv-SE" sz="1100" b="1" dirty="0">
              <a:solidFill>
                <a:srgbClr val="FF0000"/>
              </a:solidFill>
              <a:latin typeface="Arial"/>
            </a:endParaRPr>
          </a:p>
        </p:txBody>
      </p:sp>
      <p:pic>
        <p:nvPicPr>
          <p:cNvPr id="6" name="Picture 5" descr="SE_makebelieve(2).png"/>
          <p:cNvPicPr>
            <a:picLocks noChangeAspect="1"/>
          </p:cNvPicPr>
          <p:nvPr/>
        </p:nvPicPr>
        <p:blipFill>
          <a:blip r:embed="rId11" cstate="print"/>
          <a:srcRect b="15392"/>
          <a:stretch>
            <a:fillRect/>
          </a:stretch>
        </p:blipFill>
        <p:spPr>
          <a:xfrm>
            <a:off x="7640877" y="6162804"/>
            <a:ext cx="1456862" cy="695196"/>
          </a:xfrm>
          <a:prstGeom prst="rect">
            <a:avLst/>
          </a:prstGeom>
        </p:spPr>
      </p:pic>
    </p:spTree>
  </p:cSld>
  <p:clrMap bg1="dk2" tx1="lt1" bg2="dk1" tx2="lt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  <p:sldLayoutId id="2147483747" r:id="rId4"/>
    <p:sldLayoutId id="2147483748" r:id="rId5"/>
    <p:sldLayoutId id="2147483749" r:id="rId6"/>
    <p:sldLayoutId id="2147483750" r:id="rId7"/>
    <p:sldLayoutId id="2147483751" r:id="rId8"/>
    <p:sldLayoutId id="2147483832" r:id="rId9"/>
  </p:sldLayoutIdLst>
  <p:timing>
    <p:tnLst>
      <p:par>
        <p:cTn id="1" dur="indefinite" restart="never" nodeType="tmRoot"/>
      </p:par>
    </p:tnLst>
  </p:timing>
  <p:hf hdr="0" ft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merican Typewriter SE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merican Typewriter SE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merican Typewriter SE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merican Typewriter SE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merican Typewriter SE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merican Typewriter SE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merican Typewriter SE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merican Typewriter SE" pitchFamily="34" charset="0"/>
        </a:defRPr>
      </a:lvl9pPr>
    </p:titleStyle>
    <p:bodyStyle>
      <a:lvl1pPr marL="174625" indent="-174625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•"/>
        <a:defRPr sz="2400">
          <a:solidFill>
            <a:srgbClr val="77787B"/>
          </a:solidFill>
          <a:latin typeface="+mn-lt"/>
          <a:ea typeface="+mn-ea"/>
          <a:cs typeface="+mn-cs"/>
        </a:defRPr>
      </a:lvl1pPr>
      <a:lvl2pPr marL="450850" indent="-17938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•"/>
        <a:defRPr sz="2000">
          <a:solidFill>
            <a:srgbClr val="77787B"/>
          </a:solidFill>
          <a:latin typeface="+mn-lt"/>
        </a:defRPr>
      </a:lvl2pPr>
      <a:lvl3pPr marL="714375" indent="-17145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•"/>
        <a:defRPr sz="2000">
          <a:solidFill>
            <a:srgbClr val="77787B"/>
          </a:solidFill>
          <a:latin typeface="+mn-lt"/>
        </a:defRPr>
      </a:lvl3pPr>
      <a:lvl4pPr marL="989013" indent="-187325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•"/>
        <a:defRPr sz="2000">
          <a:solidFill>
            <a:srgbClr val="77787B"/>
          </a:solidFill>
          <a:latin typeface="+mn-lt"/>
        </a:defRPr>
      </a:lvl4pPr>
      <a:lvl5pPr marL="1252538" indent="-174625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•"/>
        <a:defRPr sz="2000">
          <a:solidFill>
            <a:srgbClr val="77787B"/>
          </a:solidFill>
          <a:latin typeface="+mn-lt"/>
        </a:defRPr>
      </a:lvl5pPr>
      <a:lvl6pPr marL="1812925" indent="-269875" algn="l" rtl="0" eaLnBrk="1" fontAlgn="base" hangingPunct="1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</a:defRPr>
      </a:lvl6pPr>
      <a:lvl7pPr marL="2270125" indent="-269875" algn="l" rtl="0" eaLnBrk="1" fontAlgn="base" hangingPunct="1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</a:defRPr>
      </a:lvl7pPr>
      <a:lvl8pPr marL="2727325" indent="-269875" algn="l" rtl="0" eaLnBrk="1" fontAlgn="base" hangingPunct="1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</a:defRPr>
      </a:lvl8pPr>
      <a:lvl9pPr marL="3184525" indent="-269875" algn="l" rtl="0" eaLnBrk="1" fontAlgn="base" hangingPunct="1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31800" y="320848"/>
            <a:ext cx="8280400" cy="5238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  <a:endParaRPr lang="en-GB" dirty="0" smtClean="0"/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31800" y="1304925"/>
            <a:ext cx="8280400" cy="4860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 smtClean="0"/>
          </a:p>
        </p:txBody>
      </p:sp>
      <p:sp>
        <p:nvSpPr>
          <p:cNvPr id="9" name="txtFooterCVLPage"/>
          <p:cNvSpPr txBox="1"/>
          <p:nvPr/>
        </p:nvSpPr>
        <p:spPr>
          <a:xfrm>
            <a:off x="4502999" y="6508750"/>
            <a:ext cx="1079500" cy="192088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>
              <a:lnSpc>
                <a:spcPts val="1700"/>
              </a:lnSpc>
              <a:spcBef>
                <a:spcPts val="0"/>
              </a:spcBef>
              <a:defRPr/>
            </a:pPr>
            <a:fld id="{36834333-EB5F-4CD3-B6DB-72D900744593}" type="slidenum">
              <a:rPr lang="sv-SE">
                <a:solidFill>
                  <a:srgbClr val="77787B"/>
                </a:solidFill>
                <a:latin typeface="Arial"/>
              </a:rPr>
              <a:pPr>
                <a:lnSpc>
                  <a:spcPts val="1700"/>
                </a:lnSpc>
                <a:spcBef>
                  <a:spcPts val="0"/>
                </a:spcBef>
                <a:defRPr/>
              </a:pPr>
              <a:t>‹#›</a:t>
            </a:fld>
            <a:endParaRPr lang="sv-SE" dirty="0">
              <a:solidFill>
                <a:srgbClr val="77787B"/>
              </a:solidFill>
              <a:latin typeface="Arial"/>
            </a:endParaRPr>
          </a:p>
        </p:txBody>
      </p:sp>
      <p:sp>
        <p:nvSpPr>
          <p:cNvPr id="10" name="txtFooterRight"/>
          <p:cNvSpPr txBox="1"/>
          <p:nvPr/>
        </p:nvSpPr>
        <p:spPr>
          <a:xfrm>
            <a:off x="431800" y="6508751"/>
            <a:ext cx="1321844" cy="19563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l">
              <a:lnSpc>
                <a:spcPts val="1700"/>
              </a:lnSpc>
              <a:spcBef>
                <a:spcPts val="0"/>
              </a:spcBef>
              <a:defRPr/>
            </a:pPr>
            <a:r>
              <a:rPr lang="sv-SE" sz="1100" b="1" dirty="0" smtClean="0">
                <a:solidFill>
                  <a:srgbClr val="FF0000"/>
                </a:solidFill>
                <a:latin typeface="Arial"/>
              </a:rPr>
              <a:t>CONFIDENTIAL</a:t>
            </a:r>
            <a:endParaRPr lang="sv-SE" sz="1100" b="1" dirty="0">
              <a:solidFill>
                <a:srgbClr val="FF0000"/>
              </a:solidFill>
              <a:latin typeface="Arial"/>
            </a:endParaRPr>
          </a:p>
        </p:txBody>
      </p:sp>
      <p:pic>
        <p:nvPicPr>
          <p:cNvPr id="6" name="Picture 5" descr="SE_makebelieve(2).png"/>
          <p:cNvPicPr>
            <a:picLocks noChangeAspect="1"/>
          </p:cNvPicPr>
          <p:nvPr/>
        </p:nvPicPr>
        <p:blipFill>
          <a:blip r:embed="rId16" cstate="print"/>
          <a:srcRect b="15392"/>
          <a:stretch>
            <a:fillRect/>
          </a:stretch>
        </p:blipFill>
        <p:spPr>
          <a:xfrm>
            <a:off x="7640877" y="6162804"/>
            <a:ext cx="1456862" cy="695196"/>
          </a:xfrm>
          <a:prstGeom prst="rect">
            <a:avLst/>
          </a:prstGeom>
        </p:spPr>
      </p:pic>
    </p:spTree>
  </p:cSld>
  <p:clrMap bg1="dk2" tx1="lt1" bg2="dk1" tx2="lt2" accent1="accent1" accent2="accent2" accent3="accent3" accent4="accent4" accent5="accent5" accent6="accent6" hlink="hlink" folHlink="folHlink"/>
  <p:sldLayoutIdLst>
    <p:sldLayoutId id="2147483753" r:id="rId1"/>
    <p:sldLayoutId id="2147483754" r:id="rId2"/>
    <p:sldLayoutId id="2147483755" r:id="rId3"/>
    <p:sldLayoutId id="2147483756" r:id="rId4"/>
    <p:sldLayoutId id="2147483757" r:id="rId5"/>
    <p:sldLayoutId id="2147483758" r:id="rId6"/>
    <p:sldLayoutId id="2147483759" r:id="rId7"/>
    <p:sldLayoutId id="2147483760" r:id="rId8"/>
    <p:sldLayoutId id="2147483825" r:id="rId9"/>
    <p:sldLayoutId id="2147483826" r:id="rId10"/>
    <p:sldLayoutId id="2147483827" r:id="rId11"/>
    <p:sldLayoutId id="2147483828" r:id="rId12"/>
    <p:sldLayoutId id="2147483829" r:id="rId13"/>
    <p:sldLayoutId id="2147483830" r:id="rId14"/>
  </p:sldLayoutIdLst>
  <p:timing>
    <p:tnLst>
      <p:par>
        <p:cTn id="1" dur="indefinite" restart="never" nodeType="tmRoot"/>
      </p:par>
    </p:tnLst>
  </p:timing>
  <p:hf hdr="0" ft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merican Typewriter SE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merican Typewriter SE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merican Typewriter SE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merican Typewriter SE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merican Typewriter SE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merican Typewriter SE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merican Typewriter SE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merican Typewriter SE" pitchFamily="34" charset="0"/>
        </a:defRPr>
      </a:lvl9pPr>
    </p:titleStyle>
    <p:bodyStyle>
      <a:lvl1pPr marL="174625" indent="-174625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•"/>
        <a:defRPr sz="2400">
          <a:solidFill>
            <a:srgbClr val="77787B"/>
          </a:solidFill>
          <a:latin typeface="+mn-lt"/>
          <a:ea typeface="+mn-ea"/>
          <a:cs typeface="+mn-cs"/>
        </a:defRPr>
      </a:lvl1pPr>
      <a:lvl2pPr marL="450850" indent="-17938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•"/>
        <a:defRPr sz="2000">
          <a:solidFill>
            <a:srgbClr val="77787B"/>
          </a:solidFill>
          <a:latin typeface="+mn-lt"/>
        </a:defRPr>
      </a:lvl2pPr>
      <a:lvl3pPr marL="714375" indent="-17145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•"/>
        <a:defRPr sz="2000">
          <a:solidFill>
            <a:srgbClr val="77787B"/>
          </a:solidFill>
          <a:latin typeface="+mn-lt"/>
        </a:defRPr>
      </a:lvl3pPr>
      <a:lvl4pPr marL="989013" indent="-187325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•"/>
        <a:defRPr sz="2000">
          <a:solidFill>
            <a:srgbClr val="77787B"/>
          </a:solidFill>
          <a:latin typeface="+mn-lt"/>
        </a:defRPr>
      </a:lvl4pPr>
      <a:lvl5pPr marL="1252538" indent="-174625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•"/>
        <a:defRPr sz="2000">
          <a:solidFill>
            <a:srgbClr val="77787B"/>
          </a:solidFill>
          <a:latin typeface="+mn-lt"/>
        </a:defRPr>
      </a:lvl5pPr>
      <a:lvl6pPr marL="1812925" indent="-269875" algn="l" rtl="0" eaLnBrk="1" fontAlgn="base" hangingPunct="1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</a:defRPr>
      </a:lvl6pPr>
      <a:lvl7pPr marL="2270125" indent="-269875" algn="l" rtl="0" eaLnBrk="1" fontAlgn="base" hangingPunct="1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</a:defRPr>
      </a:lvl7pPr>
      <a:lvl8pPr marL="2727325" indent="-269875" algn="l" rtl="0" eaLnBrk="1" fontAlgn="base" hangingPunct="1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</a:defRPr>
      </a:lvl8pPr>
      <a:lvl9pPr marL="3184525" indent="-269875" algn="l" rtl="0" eaLnBrk="1" fontAlgn="base" hangingPunct="1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31800" y="320848"/>
            <a:ext cx="8280400" cy="5238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  <a:endParaRPr lang="en-GB" dirty="0" smtClean="0"/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31800" y="1304925"/>
            <a:ext cx="8280400" cy="4860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 smtClean="0"/>
          </a:p>
        </p:txBody>
      </p:sp>
      <p:sp>
        <p:nvSpPr>
          <p:cNvPr id="9" name="txtFooterCVLPage"/>
          <p:cNvSpPr txBox="1"/>
          <p:nvPr/>
        </p:nvSpPr>
        <p:spPr>
          <a:xfrm>
            <a:off x="4502999" y="6508750"/>
            <a:ext cx="1079500" cy="192088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>
              <a:lnSpc>
                <a:spcPts val="1700"/>
              </a:lnSpc>
              <a:spcBef>
                <a:spcPts val="0"/>
              </a:spcBef>
              <a:defRPr/>
            </a:pPr>
            <a:fld id="{36834333-EB5F-4CD3-B6DB-72D900744593}" type="slidenum">
              <a:rPr lang="sv-SE">
                <a:solidFill>
                  <a:srgbClr val="77787B"/>
                </a:solidFill>
                <a:latin typeface="Arial"/>
              </a:rPr>
              <a:pPr>
                <a:lnSpc>
                  <a:spcPts val="1700"/>
                </a:lnSpc>
                <a:spcBef>
                  <a:spcPts val="0"/>
                </a:spcBef>
                <a:defRPr/>
              </a:pPr>
              <a:t>‹#›</a:t>
            </a:fld>
            <a:endParaRPr lang="sv-SE" dirty="0">
              <a:solidFill>
                <a:srgbClr val="77787B"/>
              </a:solidFill>
              <a:latin typeface="Arial"/>
            </a:endParaRPr>
          </a:p>
        </p:txBody>
      </p:sp>
      <p:sp>
        <p:nvSpPr>
          <p:cNvPr id="10" name="txtFooterRight"/>
          <p:cNvSpPr txBox="1"/>
          <p:nvPr/>
        </p:nvSpPr>
        <p:spPr>
          <a:xfrm>
            <a:off x="431800" y="6508751"/>
            <a:ext cx="1321844" cy="19563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l">
              <a:lnSpc>
                <a:spcPts val="1700"/>
              </a:lnSpc>
              <a:spcBef>
                <a:spcPts val="0"/>
              </a:spcBef>
              <a:defRPr/>
            </a:pPr>
            <a:r>
              <a:rPr lang="sv-SE" sz="1100" b="1" dirty="0" smtClean="0">
                <a:solidFill>
                  <a:srgbClr val="FF0000"/>
                </a:solidFill>
                <a:latin typeface="Arial"/>
              </a:rPr>
              <a:t>CONFIDENTIAL</a:t>
            </a:r>
            <a:endParaRPr lang="sv-SE" sz="1100" b="1" dirty="0">
              <a:solidFill>
                <a:srgbClr val="FF0000"/>
              </a:solidFill>
              <a:latin typeface="Arial"/>
            </a:endParaRPr>
          </a:p>
        </p:txBody>
      </p:sp>
      <p:pic>
        <p:nvPicPr>
          <p:cNvPr id="6" name="Picture 5" descr="SE_makebelieve(2).png"/>
          <p:cNvPicPr>
            <a:picLocks noChangeAspect="1"/>
          </p:cNvPicPr>
          <p:nvPr/>
        </p:nvPicPr>
        <p:blipFill>
          <a:blip r:embed="rId16" cstate="print"/>
          <a:srcRect b="15392"/>
          <a:stretch>
            <a:fillRect/>
          </a:stretch>
        </p:blipFill>
        <p:spPr>
          <a:xfrm>
            <a:off x="7640877" y="6162804"/>
            <a:ext cx="1456862" cy="695196"/>
          </a:xfrm>
          <a:prstGeom prst="rect">
            <a:avLst/>
          </a:prstGeom>
        </p:spPr>
      </p:pic>
    </p:spTree>
  </p:cSld>
  <p:clrMap bg1="dk2" tx1="lt1" bg2="dk1" tx2="lt2" accent1="accent1" accent2="accent2" accent3="accent3" accent4="accent4" accent5="accent5" accent6="accent6" hlink="hlink" folHlink="folHlink"/>
  <p:sldLayoutIdLst>
    <p:sldLayoutId id="2147483762" r:id="rId1"/>
    <p:sldLayoutId id="2147483763" r:id="rId2"/>
    <p:sldLayoutId id="2147483764" r:id="rId3"/>
    <p:sldLayoutId id="2147483765" r:id="rId4"/>
    <p:sldLayoutId id="2147483766" r:id="rId5"/>
    <p:sldLayoutId id="2147483767" r:id="rId6"/>
    <p:sldLayoutId id="2147483768" r:id="rId7"/>
    <p:sldLayoutId id="2147483769" r:id="rId8"/>
    <p:sldLayoutId id="2147483819" r:id="rId9"/>
    <p:sldLayoutId id="2147483820" r:id="rId10"/>
    <p:sldLayoutId id="2147483821" r:id="rId11"/>
    <p:sldLayoutId id="2147483822" r:id="rId12"/>
    <p:sldLayoutId id="2147483823" r:id="rId13"/>
    <p:sldLayoutId id="2147483824" r:id="rId14"/>
  </p:sldLayoutIdLst>
  <p:timing>
    <p:tnLst>
      <p:par>
        <p:cTn id="1" dur="indefinite" restart="never" nodeType="tmRoot"/>
      </p:par>
    </p:tnLst>
  </p:timing>
  <p:hf hdr="0" ft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merican Typewriter SE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merican Typewriter SE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merican Typewriter SE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merican Typewriter SE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merican Typewriter SE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merican Typewriter SE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merican Typewriter SE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merican Typewriter SE" pitchFamily="34" charset="0"/>
        </a:defRPr>
      </a:lvl9pPr>
    </p:titleStyle>
    <p:bodyStyle>
      <a:lvl1pPr marL="174625" indent="-174625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•"/>
        <a:defRPr sz="2400">
          <a:solidFill>
            <a:srgbClr val="77787B"/>
          </a:solidFill>
          <a:latin typeface="+mn-lt"/>
          <a:ea typeface="+mn-ea"/>
          <a:cs typeface="+mn-cs"/>
        </a:defRPr>
      </a:lvl1pPr>
      <a:lvl2pPr marL="450850" indent="-17938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•"/>
        <a:defRPr sz="2000">
          <a:solidFill>
            <a:srgbClr val="77787B"/>
          </a:solidFill>
          <a:latin typeface="+mn-lt"/>
        </a:defRPr>
      </a:lvl2pPr>
      <a:lvl3pPr marL="714375" indent="-17145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•"/>
        <a:defRPr sz="2000">
          <a:solidFill>
            <a:srgbClr val="77787B"/>
          </a:solidFill>
          <a:latin typeface="+mn-lt"/>
        </a:defRPr>
      </a:lvl3pPr>
      <a:lvl4pPr marL="989013" indent="-187325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•"/>
        <a:defRPr sz="2000">
          <a:solidFill>
            <a:srgbClr val="77787B"/>
          </a:solidFill>
          <a:latin typeface="+mn-lt"/>
        </a:defRPr>
      </a:lvl4pPr>
      <a:lvl5pPr marL="1252538" indent="-174625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•"/>
        <a:defRPr sz="2000">
          <a:solidFill>
            <a:srgbClr val="77787B"/>
          </a:solidFill>
          <a:latin typeface="+mn-lt"/>
        </a:defRPr>
      </a:lvl5pPr>
      <a:lvl6pPr marL="1812925" indent="-269875" algn="l" rtl="0" eaLnBrk="1" fontAlgn="base" hangingPunct="1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</a:defRPr>
      </a:lvl6pPr>
      <a:lvl7pPr marL="2270125" indent="-269875" algn="l" rtl="0" eaLnBrk="1" fontAlgn="base" hangingPunct="1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</a:defRPr>
      </a:lvl7pPr>
      <a:lvl8pPr marL="2727325" indent="-269875" algn="l" rtl="0" eaLnBrk="1" fontAlgn="base" hangingPunct="1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</a:defRPr>
      </a:lvl8pPr>
      <a:lvl9pPr marL="3184525" indent="-269875" algn="l" rtl="0" eaLnBrk="1" fontAlgn="base" hangingPunct="1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31800" y="320848"/>
            <a:ext cx="8280400" cy="5238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  <a:endParaRPr lang="en-GB" dirty="0" smtClean="0"/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31800" y="1304925"/>
            <a:ext cx="8280400" cy="4860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 smtClean="0"/>
          </a:p>
        </p:txBody>
      </p:sp>
      <p:sp>
        <p:nvSpPr>
          <p:cNvPr id="9" name="txtFooterCVLPage"/>
          <p:cNvSpPr txBox="1"/>
          <p:nvPr/>
        </p:nvSpPr>
        <p:spPr>
          <a:xfrm>
            <a:off x="4502999" y="6508750"/>
            <a:ext cx="1079500" cy="192088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>
              <a:lnSpc>
                <a:spcPts val="1700"/>
              </a:lnSpc>
              <a:spcBef>
                <a:spcPts val="0"/>
              </a:spcBef>
              <a:defRPr/>
            </a:pPr>
            <a:fld id="{36834333-EB5F-4CD3-B6DB-72D900744593}" type="slidenum">
              <a:rPr lang="sv-SE">
                <a:solidFill>
                  <a:srgbClr val="77787B"/>
                </a:solidFill>
                <a:latin typeface="Arial"/>
              </a:rPr>
              <a:pPr>
                <a:lnSpc>
                  <a:spcPts val="1700"/>
                </a:lnSpc>
                <a:spcBef>
                  <a:spcPts val="0"/>
                </a:spcBef>
                <a:defRPr/>
              </a:pPr>
              <a:t>‹#›</a:t>
            </a:fld>
            <a:endParaRPr lang="sv-SE" dirty="0">
              <a:solidFill>
                <a:srgbClr val="77787B"/>
              </a:solidFill>
              <a:latin typeface="Arial"/>
            </a:endParaRPr>
          </a:p>
        </p:txBody>
      </p:sp>
      <p:sp>
        <p:nvSpPr>
          <p:cNvPr id="10" name="txtFooterRight"/>
          <p:cNvSpPr txBox="1"/>
          <p:nvPr/>
        </p:nvSpPr>
        <p:spPr>
          <a:xfrm>
            <a:off x="431800" y="6508751"/>
            <a:ext cx="1321844" cy="19563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l">
              <a:lnSpc>
                <a:spcPts val="1700"/>
              </a:lnSpc>
              <a:spcBef>
                <a:spcPts val="0"/>
              </a:spcBef>
              <a:defRPr/>
            </a:pPr>
            <a:r>
              <a:rPr lang="sv-SE" sz="1100" b="1" dirty="0" smtClean="0">
                <a:solidFill>
                  <a:srgbClr val="FF0000"/>
                </a:solidFill>
                <a:latin typeface="Arial"/>
              </a:rPr>
              <a:t>CONFIDENTIAL</a:t>
            </a:r>
            <a:endParaRPr lang="sv-SE" sz="1100" b="1" dirty="0">
              <a:solidFill>
                <a:srgbClr val="FF0000"/>
              </a:solidFill>
              <a:latin typeface="Arial"/>
            </a:endParaRPr>
          </a:p>
        </p:txBody>
      </p:sp>
      <p:pic>
        <p:nvPicPr>
          <p:cNvPr id="6" name="Picture 5" descr="SE_makebelieve(2).png"/>
          <p:cNvPicPr>
            <a:picLocks noChangeAspect="1"/>
          </p:cNvPicPr>
          <p:nvPr/>
        </p:nvPicPr>
        <p:blipFill>
          <a:blip r:embed="rId16" cstate="print"/>
          <a:srcRect b="15392"/>
          <a:stretch>
            <a:fillRect/>
          </a:stretch>
        </p:blipFill>
        <p:spPr>
          <a:xfrm>
            <a:off x="7640877" y="6162804"/>
            <a:ext cx="1456862" cy="695196"/>
          </a:xfrm>
          <a:prstGeom prst="rect">
            <a:avLst/>
          </a:prstGeom>
        </p:spPr>
      </p:pic>
    </p:spTree>
  </p:cSld>
  <p:clrMap bg1="dk2" tx1="lt1" bg2="dk1" tx2="lt2" accent1="accent1" accent2="accent2" accent3="accent3" accent4="accent4" accent5="accent5" accent6="accent6" hlink="hlink" folHlink="folHlink"/>
  <p:sldLayoutIdLst>
    <p:sldLayoutId id="2147483771" r:id="rId1"/>
    <p:sldLayoutId id="2147483772" r:id="rId2"/>
    <p:sldLayoutId id="2147483773" r:id="rId3"/>
    <p:sldLayoutId id="2147483774" r:id="rId4"/>
    <p:sldLayoutId id="2147483775" r:id="rId5"/>
    <p:sldLayoutId id="2147483776" r:id="rId6"/>
    <p:sldLayoutId id="2147483777" r:id="rId7"/>
    <p:sldLayoutId id="2147483778" r:id="rId8"/>
    <p:sldLayoutId id="2147483813" r:id="rId9"/>
    <p:sldLayoutId id="2147483814" r:id="rId10"/>
    <p:sldLayoutId id="2147483815" r:id="rId11"/>
    <p:sldLayoutId id="2147483816" r:id="rId12"/>
    <p:sldLayoutId id="2147483817" r:id="rId13"/>
    <p:sldLayoutId id="2147483818" r:id="rId14"/>
  </p:sldLayoutIdLst>
  <p:timing>
    <p:tnLst>
      <p:par>
        <p:cTn id="1" dur="indefinite" restart="never" nodeType="tmRoot"/>
      </p:par>
    </p:tnLst>
  </p:timing>
  <p:hf hdr="0" ft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merican Typewriter SE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merican Typewriter SE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merican Typewriter SE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merican Typewriter SE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merican Typewriter SE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merican Typewriter SE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merican Typewriter SE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merican Typewriter SE" pitchFamily="34" charset="0"/>
        </a:defRPr>
      </a:lvl9pPr>
    </p:titleStyle>
    <p:bodyStyle>
      <a:lvl1pPr marL="174625" indent="-174625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•"/>
        <a:defRPr sz="2400">
          <a:solidFill>
            <a:srgbClr val="77787B"/>
          </a:solidFill>
          <a:latin typeface="+mn-lt"/>
          <a:ea typeface="+mn-ea"/>
          <a:cs typeface="+mn-cs"/>
        </a:defRPr>
      </a:lvl1pPr>
      <a:lvl2pPr marL="450850" indent="-17938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•"/>
        <a:defRPr sz="2000">
          <a:solidFill>
            <a:srgbClr val="77787B"/>
          </a:solidFill>
          <a:latin typeface="+mn-lt"/>
        </a:defRPr>
      </a:lvl2pPr>
      <a:lvl3pPr marL="714375" indent="-17145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•"/>
        <a:defRPr sz="2000">
          <a:solidFill>
            <a:srgbClr val="77787B"/>
          </a:solidFill>
          <a:latin typeface="+mn-lt"/>
        </a:defRPr>
      </a:lvl3pPr>
      <a:lvl4pPr marL="989013" indent="-187325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•"/>
        <a:defRPr sz="2000">
          <a:solidFill>
            <a:srgbClr val="77787B"/>
          </a:solidFill>
          <a:latin typeface="+mn-lt"/>
        </a:defRPr>
      </a:lvl4pPr>
      <a:lvl5pPr marL="1252538" indent="-174625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•"/>
        <a:defRPr sz="2000">
          <a:solidFill>
            <a:srgbClr val="77787B"/>
          </a:solidFill>
          <a:latin typeface="+mn-lt"/>
        </a:defRPr>
      </a:lvl5pPr>
      <a:lvl6pPr marL="1812925" indent="-269875" algn="l" rtl="0" eaLnBrk="1" fontAlgn="base" hangingPunct="1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</a:defRPr>
      </a:lvl6pPr>
      <a:lvl7pPr marL="2270125" indent="-269875" algn="l" rtl="0" eaLnBrk="1" fontAlgn="base" hangingPunct="1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</a:defRPr>
      </a:lvl7pPr>
      <a:lvl8pPr marL="2727325" indent="-269875" algn="l" rtl="0" eaLnBrk="1" fontAlgn="base" hangingPunct="1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</a:defRPr>
      </a:lvl8pPr>
      <a:lvl9pPr marL="3184525" indent="-269875" algn="l" rtl="0" eaLnBrk="1" fontAlgn="base" hangingPunct="1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31800" y="320848"/>
            <a:ext cx="8280400" cy="5238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  <a:endParaRPr lang="en-GB" dirty="0" smtClean="0"/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31800" y="1304925"/>
            <a:ext cx="8280400" cy="4860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 smtClean="0"/>
          </a:p>
        </p:txBody>
      </p:sp>
      <p:sp>
        <p:nvSpPr>
          <p:cNvPr id="9" name="txtFooterCVLPage"/>
          <p:cNvSpPr txBox="1"/>
          <p:nvPr/>
        </p:nvSpPr>
        <p:spPr>
          <a:xfrm>
            <a:off x="4502999" y="6508750"/>
            <a:ext cx="1079500" cy="192088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>
              <a:lnSpc>
                <a:spcPts val="1700"/>
              </a:lnSpc>
              <a:spcBef>
                <a:spcPts val="0"/>
              </a:spcBef>
              <a:defRPr/>
            </a:pPr>
            <a:fld id="{36834333-EB5F-4CD3-B6DB-72D900744593}" type="slidenum">
              <a:rPr lang="sv-SE">
                <a:solidFill>
                  <a:srgbClr val="77787B"/>
                </a:solidFill>
                <a:latin typeface="Arial"/>
              </a:rPr>
              <a:pPr>
                <a:lnSpc>
                  <a:spcPts val="1700"/>
                </a:lnSpc>
                <a:spcBef>
                  <a:spcPts val="0"/>
                </a:spcBef>
                <a:defRPr/>
              </a:pPr>
              <a:t>‹#›</a:t>
            </a:fld>
            <a:endParaRPr lang="sv-SE" dirty="0">
              <a:solidFill>
                <a:srgbClr val="77787B"/>
              </a:solidFill>
              <a:latin typeface="Arial"/>
            </a:endParaRPr>
          </a:p>
        </p:txBody>
      </p:sp>
      <p:sp>
        <p:nvSpPr>
          <p:cNvPr id="10" name="txtFooterRight"/>
          <p:cNvSpPr txBox="1"/>
          <p:nvPr/>
        </p:nvSpPr>
        <p:spPr>
          <a:xfrm>
            <a:off x="431800" y="6508751"/>
            <a:ext cx="1321844" cy="19563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l">
              <a:lnSpc>
                <a:spcPts val="1700"/>
              </a:lnSpc>
              <a:spcBef>
                <a:spcPts val="0"/>
              </a:spcBef>
              <a:defRPr/>
            </a:pPr>
            <a:r>
              <a:rPr lang="sv-SE" sz="1100" b="1" dirty="0" smtClean="0">
                <a:solidFill>
                  <a:srgbClr val="FF0000"/>
                </a:solidFill>
                <a:latin typeface="Arial"/>
              </a:rPr>
              <a:t>CONFIDENTIAL</a:t>
            </a:r>
            <a:endParaRPr lang="sv-SE" sz="1100" b="1" dirty="0">
              <a:solidFill>
                <a:srgbClr val="FF0000"/>
              </a:solidFill>
              <a:latin typeface="Arial"/>
            </a:endParaRPr>
          </a:p>
        </p:txBody>
      </p:sp>
      <p:pic>
        <p:nvPicPr>
          <p:cNvPr id="6" name="Picture 5" descr="SE_makebelieve(2).png"/>
          <p:cNvPicPr>
            <a:picLocks noChangeAspect="1"/>
          </p:cNvPicPr>
          <p:nvPr/>
        </p:nvPicPr>
        <p:blipFill>
          <a:blip r:embed="rId17" cstate="print"/>
          <a:srcRect b="15392"/>
          <a:stretch>
            <a:fillRect/>
          </a:stretch>
        </p:blipFill>
        <p:spPr>
          <a:xfrm>
            <a:off x="7640877" y="6162804"/>
            <a:ext cx="1456862" cy="695196"/>
          </a:xfrm>
          <a:prstGeom prst="rect">
            <a:avLst/>
          </a:prstGeom>
        </p:spPr>
      </p:pic>
    </p:spTree>
  </p:cSld>
  <p:clrMap bg1="dk2" tx1="lt1" bg2="dk1" tx2="lt2" accent1="accent1" accent2="accent2" accent3="accent3" accent4="accent4" accent5="accent5" accent6="accent6" hlink="hlink" folHlink="folHlink"/>
  <p:sldLayoutIdLst>
    <p:sldLayoutId id="2147483780" r:id="rId1"/>
    <p:sldLayoutId id="2147483781" r:id="rId2"/>
    <p:sldLayoutId id="2147483782" r:id="rId3"/>
    <p:sldLayoutId id="2147483783" r:id="rId4"/>
    <p:sldLayoutId id="2147483784" r:id="rId5"/>
    <p:sldLayoutId id="2147483785" r:id="rId6"/>
    <p:sldLayoutId id="2147483786" r:id="rId7"/>
    <p:sldLayoutId id="2147483787" r:id="rId8"/>
    <p:sldLayoutId id="2147483807" r:id="rId9"/>
    <p:sldLayoutId id="2147483808" r:id="rId10"/>
    <p:sldLayoutId id="2147483809" r:id="rId11"/>
    <p:sldLayoutId id="2147483810" r:id="rId12"/>
    <p:sldLayoutId id="2147483811" r:id="rId13"/>
    <p:sldLayoutId id="2147483812" r:id="rId14"/>
    <p:sldLayoutId id="2147483803" r:id="rId15"/>
  </p:sldLayoutIdLst>
  <p:timing>
    <p:tnLst>
      <p:par>
        <p:cTn id="1" dur="indefinite" restart="never" nodeType="tmRoot"/>
      </p:par>
    </p:tnLst>
  </p:timing>
  <p:hf hdr="0" ft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merican Typewriter SE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merican Typewriter SE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merican Typewriter SE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merican Typewriter SE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merican Typewriter SE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merican Typewriter SE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merican Typewriter SE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merican Typewriter SE" pitchFamily="34" charset="0"/>
        </a:defRPr>
      </a:lvl9pPr>
    </p:titleStyle>
    <p:bodyStyle>
      <a:lvl1pPr marL="174625" indent="-174625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•"/>
        <a:defRPr sz="2400">
          <a:solidFill>
            <a:srgbClr val="77787B"/>
          </a:solidFill>
          <a:latin typeface="+mn-lt"/>
          <a:ea typeface="+mn-ea"/>
          <a:cs typeface="+mn-cs"/>
        </a:defRPr>
      </a:lvl1pPr>
      <a:lvl2pPr marL="450850" indent="-17938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•"/>
        <a:defRPr sz="2000">
          <a:solidFill>
            <a:srgbClr val="77787B"/>
          </a:solidFill>
          <a:latin typeface="+mn-lt"/>
        </a:defRPr>
      </a:lvl2pPr>
      <a:lvl3pPr marL="714375" indent="-17145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•"/>
        <a:defRPr sz="2000">
          <a:solidFill>
            <a:srgbClr val="77787B"/>
          </a:solidFill>
          <a:latin typeface="+mn-lt"/>
        </a:defRPr>
      </a:lvl3pPr>
      <a:lvl4pPr marL="989013" indent="-187325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•"/>
        <a:defRPr sz="2000">
          <a:solidFill>
            <a:srgbClr val="77787B"/>
          </a:solidFill>
          <a:latin typeface="+mn-lt"/>
        </a:defRPr>
      </a:lvl4pPr>
      <a:lvl5pPr marL="1252538" indent="-174625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•"/>
        <a:defRPr sz="2000">
          <a:solidFill>
            <a:srgbClr val="77787B"/>
          </a:solidFill>
          <a:latin typeface="+mn-lt"/>
        </a:defRPr>
      </a:lvl5pPr>
      <a:lvl6pPr marL="1812925" indent="-269875" algn="l" rtl="0" eaLnBrk="1" fontAlgn="base" hangingPunct="1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</a:defRPr>
      </a:lvl6pPr>
      <a:lvl7pPr marL="2270125" indent="-269875" algn="l" rtl="0" eaLnBrk="1" fontAlgn="base" hangingPunct="1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</a:defRPr>
      </a:lvl7pPr>
      <a:lvl8pPr marL="2727325" indent="-269875" algn="l" rtl="0" eaLnBrk="1" fontAlgn="base" hangingPunct="1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</a:defRPr>
      </a:lvl8pPr>
      <a:lvl9pPr marL="3184525" indent="-269875" algn="l" rtl="0" eaLnBrk="1" fontAlgn="base" hangingPunct="1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31800" y="320848"/>
            <a:ext cx="8280400" cy="5238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GB" dirty="0" smtClean="0"/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31800" y="1304925"/>
            <a:ext cx="8280400" cy="4860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 smtClean="0"/>
          </a:p>
        </p:txBody>
      </p:sp>
      <p:sp>
        <p:nvSpPr>
          <p:cNvPr id="9" name="txtFooterCVLPage"/>
          <p:cNvSpPr txBox="1"/>
          <p:nvPr/>
        </p:nvSpPr>
        <p:spPr>
          <a:xfrm>
            <a:off x="4502999" y="6508750"/>
            <a:ext cx="1079500" cy="192088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>
              <a:lnSpc>
                <a:spcPts val="1700"/>
              </a:lnSpc>
              <a:spcBef>
                <a:spcPts val="0"/>
              </a:spcBef>
              <a:defRPr/>
            </a:pPr>
            <a:fld id="{36834333-EB5F-4CD3-B6DB-72D900744593}" type="slidenum">
              <a:rPr lang="sv-SE">
                <a:solidFill>
                  <a:srgbClr val="77787B"/>
                </a:solidFill>
                <a:latin typeface="Arial"/>
              </a:rPr>
              <a:pPr>
                <a:lnSpc>
                  <a:spcPts val="1700"/>
                </a:lnSpc>
                <a:spcBef>
                  <a:spcPts val="0"/>
                </a:spcBef>
                <a:defRPr/>
              </a:pPr>
              <a:t>‹#›</a:t>
            </a:fld>
            <a:endParaRPr lang="sv-SE" dirty="0">
              <a:solidFill>
                <a:srgbClr val="77787B"/>
              </a:solidFill>
              <a:latin typeface="Arial"/>
            </a:endParaRPr>
          </a:p>
        </p:txBody>
      </p:sp>
      <p:sp>
        <p:nvSpPr>
          <p:cNvPr id="10" name="txtFooterRight"/>
          <p:cNvSpPr txBox="1"/>
          <p:nvPr/>
        </p:nvSpPr>
        <p:spPr>
          <a:xfrm>
            <a:off x="431800" y="6508751"/>
            <a:ext cx="1321844" cy="19563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lnSpc>
                <a:spcPts val="1700"/>
              </a:lnSpc>
              <a:spcBef>
                <a:spcPts val="0"/>
              </a:spcBef>
              <a:defRPr/>
            </a:pPr>
            <a:r>
              <a:rPr lang="sv-SE" sz="1100" b="1" dirty="0" smtClean="0">
                <a:solidFill>
                  <a:srgbClr val="FF0000"/>
                </a:solidFill>
                <a:latin typeface="Arial"/>
              </a:rPr>
              <a:t>CONFIDENTIAL</a:t>
            </a:r>
            <a:endParaRPr lang="sv-SE" sz="1100" b="1" dirty="0">
              <a:solidFill>
                <a:srgbClr val="FF0000"/>
              </a:solidFill>
              <a:latin typeface="Arial"/>
            </a:endParaRPr>
          </a:p>
        </p:txBody>
      </p:sp>
      <p:pic>
        <p:nvPicPr>
          <p:cNvPr id="7" name="Picture 6" descr="SE_makebelieve(2).png"/>
          <p:cNvPicPr>
            <a:picLocks noChangeAspect="1"/>
          </p:cNvPicPr>
          <p:nvPr userDrawn="1"/>
        </p:nvPicPr>
        <p:blipFill>
          <a:blip r:embed="rId10" cstate="print"/>
          <a:srcRect b="15392"/>
          <a:stretch>
            <a:fillRect/>
          </a:stretch>
        </p:blipFill>
        <p:spPr>
          <a:xfrm>
            <a:off x="7640877" y="6162804"/>
            <a:ext cx="1456862" cy="695196"/>
          </a:xfrm>
          <a:prstGeom prst="rect">
            <a:avLst/>
          </a:prstGeom>
        </p:spPr>
      </p:pic>
    </p:spTree>
  </p:cSld>
  <p:clrMap bg1="dk2" tx1="lt1" bg2="dk1" tx2="lt2" accent1="accent1" accent2="accent2" accent3="accent3" accent4="accent4" accent5="accent5" accent6="accent6" hlink="hlink" folHlink="folHlink"/>
  <p:sldLayoutIdLst>
    <p:sldLayoutId id="2147483844" r:id="rId1"/>
    <p:sldLayoutId id="2147483845" r:id="rId2"/>
    <p:sldLayoutId id="2147483846" r:id="rId3"/>
    <p:sldLayoutId id="2147483847" r:id="rId4"/>
    <p:sldLayoutId id="2147483848" r:id="rId5"/>
    <p:sldLayoutId id="2147483849" r:id="rId6"/>
    <p:sldLayoutId id="2147483850" r:id="rId7"/>
    <p:sldLayoutId id="2147483851" r:id="rId8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merican Typewriter SE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merican Typewriter SE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merican Typewriter SE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merican Typewriter SE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merican Typewriter SE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merican Typewriter SE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merican Typewriter SE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merican Typewriter SE" pitchFamily="34" charset="0"/>
        </a:defRPr>
      </a:lvl9pPr>
    </p:titleStyle>
    <p:bodyStyle>
      <a:lvl1pPr marL="174625" indent="-174625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•"/>
        <a:defRPr sz="2400">
          <a:solidFill>
            <a:srgbClr val="77787B"/>
          </a:solidFill>
          <a:latin typeface="+mn-lt"/>
          <a:ea typeface="+mn-ea"/>
          <a:cs typeface="+mn-cs"/>
        </a:defRPr>
      </a:lvl1pPr>
      <a:lvl2pPr marL="450850" indent="-17938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•"/>
        <a:defRPr sz="2000">
          <a:solidFill>
            <a:srgbClr val="77787B"/>
          </a:solidFill>
          <a:latin typeface="+mn-lt"/>
        </a:defRPr>
      </a:lvl2pPr>
      <a:lvl3pPr marL="714375" indent="-17145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•"/>
        <a:defRPr sz="2000">
          <a:solidFill>
            <a:srgbClr val="77787B"/>
          </a:solidFill>
          <a:latin typeface="+mn-lt"/>
        </a:defRPr>
      </a:lvl3pPr>
      <a:lvl4pPr marL="989013" indent="-187325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•"/>
        <a:defRPr sz="2000">
          <a:solidFill>
            <a:srgbClr val="77787B"/>
          </a:solidFill>
          <a:latin typeface="+mn-lt"/>
        </a:defRPr>
      </a:lvl4pPr>
      <a:lvl5pPr marL="1252538" indent="-174625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•"/>
        <a:defRPr sz="2000">
          <a:solidFill>
            <a:srgbClr val="77787B"/>
          </a:solidFill>
          <a:latin typeface="+mn-lt"/>
        </a:defRPr>
      </a:lvl5pPr>
      <a:lvl6pPr marL="1812925" indent="-269875" algn="l" rtl="0" eaLnBrk="1" fontAlgn="base" hangingPunct="1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</a:defRPr>
      </a:lvl6pPr>
      <a:lvl7pPr marL="2270125" indent="-269875" algn="l" rtl="0" eaLnBrk="1" fontAlgn="base" hangingPunct="1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</a:defRPr>
      </a:lvl7pPr>
      <a:lvl8pPr marL="2727325" indent="-269875" algn="l" rtl="0" eaLnBrk="1" fontAlgn="base" hangingPunct="1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</a:defRPr>
      </a:lvl8pPr>
      <a:lvl9pPr marL="3184525" indent="-269875" algn="l" rtl="0" eaLnBrk="1" fontAlgn="base" hangingPunct="1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4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://developer.android.com/tools/help/adb.html" TargetMode="External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developer.android.com/tools/debugging/ddms.html" TargetMode="External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ndroid.com/tools/help/logcat.html" TargetMode="External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5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hyperlink" Target="http://developer.android.com/tools/debugging/debugging-ui.html" TargetMode="External"/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6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developer.android.com/sdk/installing/studio.html" TargetMode="External"/><Relationship Id="rId2" Type="http://schemas.openxmlformats.org/officeDocument/2006/relationships/hyperlink" Target="http://developer.android.com/sdk/index.html" TargetMode="Externa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67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7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78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89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93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hyperlink" Target="http://schemas.android.com/apk/res/android" TargetMode="External"/><Relationship Id="rId1" Type="http://schemas.openxmlformats.org/officeDocument/2006/relationships/slideLayout" Target="../slideLayouts/slideLayout1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6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9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hyperlink" Target="http://developer.android.com/reference/android/view/ActionMode.html" TargetMode="External"/><Relationship Id="rId1" Type="http://schemas.openxmlformats.org/officeDocument/2006/relationships/slideLayout" Target="../slideLayouts/slideLayout1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11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19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22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2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16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6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16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6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16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16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16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42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41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16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16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5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6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16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16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16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57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16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hyperlink" Target="http://developer.android.com/" TargetMode="External"/><Relationship Id="rId2" Type="http://schemas.openxmlformats.org/officeDocument/2006/relationships/hyperlink" Target="http://en.wikipedia.org/wiki" TargetMode="External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Android Development</a:t>
            </a:r>
            <a:endParaRPr lang="en-US" dirty="0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Fundamental</a:t>
            </a:r>
          </a:p>
        </p:txBody>
      </p:sp>
      <p:sp>
        <p:nvSpPr>
          <p:cNvPr id="24" name="Content Placeholder 2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Hierarchy Tree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67897" y="1046095"/>
            <a:ext cx="821595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The user interface </a:t>
            </a:r>
            <a:r>
              <a:rPr lang="en-US" sz="2400" dirty="0" smtClean="0">
                <a:solidFill>
                  <a:srgbClr val="77787B"/>
                </a:solidFill>
              </a:rPr>
              <a:t>for each component of your app is defined using a hierarchy of </a:t>
            </a:r>
            <a:r>
              <a:rPr lang="en-US" sz="2400" dirty="0" smtClean="0">
                <a:solidFill>
                  <a:srgbClr val="FF0000"/>
                </a:solidFill>
              </a:rPr>
              <a:t>View</a:t>
            </a:r>
            <a:r>
              <a:rPr lang="en-US" sz="2400" dirty="0" smtClean="0">
                <a:solidFill>
                  <a:schemeClr val="bg2"/>
                </a:solidFill>
              </a:rPr>
              <a:t> </a:t>
            </a:r>
            <a:r>
              <a:rPr lang="en-US" sz="2400" dirty="0" smtClean="0">
                <a:solidFill>
                  <a:srgbClr val="77787B"/>
                </a:solidFill>
              </a:rPr>
              <a:t>and</a:t>
            </a:r>
            <a:r>
              <a:rPr lang="en-US" sz="2400" dirty="0" smtClean="0">
                <a:solidFill>
                  <a:schemeClr val="bg2"/>
                </a:solidFill>
              </a:rPr>
              <a:t> </a:t>
            </a:r>
            <a:r>
              <a:rPr lang="en-US" sz="2400" dirty="0" smtClean="0">
                <a:solidFill>
                  <a:srgbClr val="FF0000"/>
                </a:solidFill>
              </a:rPr>
              <a:t>ViewGroup</a:t>
            </a:r>
            <a:r>
              <a:rPr lang="en-US" sz="2400" dirty="0" smtClean="0">
                <a:solidFill>
                  <a:schemeClr val="bg2"/>
                </a:solidFill>
              </a:rPr>
              <a:t> </a:t>
            </a:r>
            <a:r>
              <a:rPr lang="en-US" sz="2400" dirty="0" smtClean="0">
                <a:solidFill>
                  <a:srgbClr val="77787B"/>
                </a:solidFill>
              </a:rPr>
              <a:t>objects </a:t>
            </a:r>
          </a:p>
          <a:p>
            <a:endParaRPr lang="en-US" sz="2400" dirty="0" smtClean="0">
              <a:solidFill>
                <a:schemeClr val="bg2"/>
              </a:solidFill>
            </a:endParaRPr>
          </a:p>
          <a:p>
            <a:r>
              <a:rPr lang="en-US" sz="2400" dirty="0" smtClean="0">
                <a:solidFill>
                  <a:srgbClr val="77787B"/>
                </a:solidFill>
              </a:rPr>
              <a:t>Each view group is an </a:t>
            </a:r>
            <a:r>
              <a:rPr lang="en-US" sz="2400" dirty="0" smtClean="0">
                <a:solidFill>
                  <a:srgbClr val="FF0000"/>
                </a:solidFill>
              </a:rPr>
              <a:t>invisible container </a:t>
            </a:r>
            <a:r>
              <a:rPr lang="en-US" sz="2400" dirty="0" smtClean="0">
                <a:solidFill>
                  <a:srgbClr val="77787B"/>
                </a:solidFill>
              </a:rPr>
              <a:t>that organizes child views 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714" y="3292141"/>
            <a:ext cx="4263081" cy="22994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325929" y="3292141"/>
            <a:ext cx="4793357" cy="26810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View</a:t>
            </a:r>
            <a:endParaRPr lang="en-US" sz="20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67897" y="1046095"/>
            <a:ext cx="821595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77787B"/>
                </a:solidFill>
              </a:rPr>
              <a:t>View class represents the </a:t>
            </a:r>
            <a:r>
              <a:rPr lang="en-US" sz="2400" dirty="0" smtClean="0">
                <a:solidFill>
                  <a:srgbClr val="FF0000"/>
                </a:solidFill>
              </a:rPr>
              <a:t>basic building block </a:t>
            </a:r>
            <a:r>
              <a:rPr lang="en-US" sz="2400" dirty="0" smtClean="0">
                <a:solidFill>
                  <a:srgbClr val="77787B"/>
                </a:solidFill>
              </a:rPr>
              <a:t>for user interface components</a:t>
            </a:r>
          </a:p>
          <a:p>
            <a:endParaRPr lang="en-US" sz="2400" dirty="0" smtClean="0">
              <a:solidFill>
                <a:srgbClr val="77787B"/>
              </a:solidFill>
            </a:endParaRPr>
          </a:p>
          <a:p>
            <a:r>
              <a:rPr lang="en-US" sz="2400" dirty="0" smtClean="0">
                <a:solidFill>
                  <a:srgbClr val="77787B"/>
                </a:solidFill>
              </a:rPr>
              <a:t>View is the base class for </a:t>
            </a:r>
            <a:r>
              <a:rPr lang="en-US" sz="2400" i="1" dirty="0" smtClean="0">
                <a:solidFill>
                  <a:srgbClr val="FF0000"/>
                </a:solidFill>
              </a:rPr>
              <a:t>widgets</a:t>
            </a:r>
            <a:r>
              <a:rPr lang="en-US" sz="2400" dirty="0" smtClean="0">
                <a:solidFill>
                  <a:srgbClr val="77787B"/>
                </a:solidFill>
              </a:rPr>
              <a:t>, which are used to create interactive UI components, such as </a:t>
            </a:r>
            <a:r>
              <a:rPr lang="en-US" sz="2400" dirty="0" err="1" smtClean="0">
                <a:solidFill>
                  <a:srgbClr val="77787B"/>
                </a:solidFill>
              </a:rPr>
              <a:t>TextView</a:t>
            </a:r>
            <a:r>
              <a:rPr lang="en-US" sz="2400" dirty="0" smtClean="0">
                <a:solidFill>
                  <a:srgbClr val="77787B"/>
                </a:solidFill>
              </a:rPr>
              <a:t>, etc</a:t>
            </a:r>
          </a:p>
          <a:p>
            <a:endParaRPr lang="en-US" sz="2400" dirty="0" smtClean="0">
              <a:solidFill>
                <a:srgbClr val="77787B"/>
              </a:solidFill>
            </a:endParaRPr>
          </a:p>
          <a:p>
            <a:r>
              <a:rPr lang="en-US" sz="2400" dirty="0" smtClean="0">
                <a:solidFill>
                  <a:srgbClr val="77787B"/>
                </a:solidFill>
              </a:rPr>
              <a:t>Common operations on view</a:t>
            </a:r>
          </a:p>
          <a:p>
            <a:r>
              <a:rPr lang="en-US" sz="2000" dirty="0" smtClean="0">
                <a:solidFill>
                  <a:srgbClr val="77787B"/>
                </a:solidFill>
              </a:rPr>
              <a:t>--Set </a:t>
            </a:r>
            <a:r>
              <a:rPr lang="en-US" sz="2000" dirty="0" smtClean="0">
                <a:solidFill>
                  <a:srgbClr val="FF0000"/>
                </a:solidFill>
              </a:rPr>
              <a:t>properties</a:t>
            </a:r>
          </a:p>
          <a:p>
            <a:r>
              <a:rPr lang="en-US" sz="2000" dirty="0" smtClean="0">
                <a:solidFill>
                  <a:srgbClr val="77787B"/>
                </a:solidFill>
              </a:rPr>
              <a:t>--Set </a:t>
            </a:r>
            <a:r>
              <a:rPr lang="en-US" sz="2000" dirty="0" smtClean="0">
                <a:solidFill>
                  <a:srgbClr val="FF0000"/>
                </a:solidFill>
              </a:rPr>
              <a:t>focus</a:t>
            </a:r>
          </a:p>
          <a:p>
            <a:r>
              <a:rPr lang="en-US" sz="2000" dirty="0" smtClean="0">
                <a:solidFill>
                  <a:srgbClr val="77787B"/>
                </a:solidFill>
              </a:rPr>
              <a:t>--Set </a:t>
            </a:r>
            <a:r>
              <a:rPr lang="en-US" sz="2000" dirty="0" smtClean="0">
                <a:solidFill>
                  <a:srgbClr val="FF0000"/>
                </a:solidFill>
              </a:rPr>
              <a:t>listeners</a:t>
            </a:r>
          </a:p>
          <a:p>
            <a:r>
              <a:rPr lang="en-US" sz="2000" dirty="0" smtClean="0">
                <a:solidFill>
                  <a:srgbClr val="77787B"/>
                </a:solidFill>
              </a:rPr>
              <a:t>--Set </a:t>
            </a:r>
            <a:r>
              <a:rPr lang="en-US" sz="2000" dirty="0" smtClean="0">
                <a:solidFill>
                  <a:srgbClr val="FF0000"/>
                </a:solidFill>
              </a:rPr>
              <a:t>visibility</a:t>
            </a:r>
          </a:p>
          <a:p>
            <a:endParaRPr lang="en-US" sz="2400" dirty="0" smtClean="0">
              <a:solidFill>
                <a:srgbClr val="FF0000"/>
              </a:solidFill>
            </a:endParaRPr>
          </a:p>
          <a:p>
            <a:r>
              <a:rPr lang="en-US" sz="2400" dirty="0" smtClean="0">
                <a:solidFill>
                  <a:srgbClr val="FF0000"/>
                </a:solidFill>
              </a:rPr>
              <a:t>Note: </a:t>
            </a:r>
            <a:r>
              <a:rPr lang="en-US" sz="2400" i="1" dirty="0" smtClean="0">
                <a:solidFill>
                  <a:srgbClr val="77787B"/>
                </a:solidFill>
              </a:rPr>
              <a:t>The Android framework is responsible for measuring the size and drawing views</a:t>
            </a:r>
            <a:endParaRPr lang="en-US" sz="2400" dirty="0" smtClean="0">
              <a:solidFill>
                <a:srgbClr val="77787B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ViewGroup</a:t>
            </a:r>
            <a:endParaRPr lang="en-US" sz="20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67897" y="1046095"/>
            <a:ext cx="8215952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77787B"/>
                </a:solidFill>
              </a:rPr>
              <a:t>The class that </a:t>
            </a:r>
            <a:r>
              <a:rPr lang="en-US" sz="2400" b="1" dirty="0" err="1" smtClean="0">
                <a:solidFill>
                  <a:srgbClr val="77787B"/>
                </a:solidFill>
              </a:rPr>
              <a:t>ViewGroup</a:t>
            </a:r>
            <a:r>
              <a:rPr lang="en-US" sz="2400" dirty="0" smtClean="0">
                <a:solidFill>
                  <a:srgbClr val="77787B"/>
                </a:solidFill>
              </a:rPr>
              <a:t> class is the base class for layouts and </a:t>
            </a:r>
            <a:r>
              <a:rPr lang="en-US" sz="2400" dirty="0" smtClean="0">
                <a:solidFill>
                  <a:srgbClr val="FF0000"/>
                </a:solidFill>
              </a:rPr>
              <a:t>views containers</a:t>
            </a:r>
          </a:p>
          <a:p>
            <a:endParaRPr lang="en-US" sz="2400" dirty="0" smtClean="0">
              <a:solidFill>
                <a:srgbClr val="77787B"/>
              </a:solidFill>
            </a:endParaRPr>
          </a:p>
          <a:p>
            <a:r>
              <a:rPr lang="en-US" sz="2000" dirty="0" smtClean="0">
                <a:solidFill>
                  <a:srgbClr val="77787B"/>
                </a:solidFill>
              </a:rPr>
              <a:t>-- A ViewGroup is a </a:t>
            </a:r>
            <a:r>
              <a:rPr lang="en-US" sz="2000" dirty="0" smtClean="0">
                <a:solidFill>
                  <a:srgbClr val="FF0000"/>
                </a:solidFill>
              </a:rPr>
              <a:t>special view </a:t>
            </a:r>
            <a:r>
              <a:rPr lang="en-US" sz="2000" dirty="0" smtClean="0">
                <a:solidFill>
                  <a:srgbClr val="77787B"/>
                </a:solidFill>
              </a:rPr>
              <a:t>that can contain child views  </a:t>
            </a:r>
          </a:p>
          <a:p>
            <a:endParaRPr lang="en-US" sz="2000" dirty="0" smtClean="0">
              <a:solidFill>
                <a:srgbClr val="77787B"/>
              </a:solidFill>
            </a:endParaRPr>
          </a:p>
          <a:p>
            <a:r>
              <a:rPr lang="en-US" sz="2400" dirty="0" smtClean="0">
                <a:solidFill>
                  <a:srgbClr val="77787B"/>
                </a:solidFill>
              </a:rPr>
              <a:t>The </a:t>
            </a:r>
            <a:r>
              <a:rPr lang="en-US" sz="2400" i="1" dirty="0" smtClean="0">
                <a:solidFill>
                  <a:srgbClr val="77787B"/>
                </a:solidFill>
              </a:rPr>
              <a:t>static</a:t>
            </a:r>
            <a:r>
              <a:rPr lang="en-US" sz="2400" dirty="0" smtClean="0">
                <a:solidFill>
                  <a:srgbClr val="77787B"/>
                </a:solidFill>
              </a:rPr>
              <a:t> class that </a:t>
            </a:r>
            <a:r>
              <a:rPr lang="en-US" sz="2400" b="1" dirty="0" err="1" smtClean="0">
                <a:solidFill>
                  <a:srgbClr val="77787B"/>
                </a:solidFill>
              </a:rPr>
              <a:t>ViewGroup.LayoutParams</a:t>
            </a:r>
            <a:r>
              <a:rPr lang="en-US" sz="2400" dirty="0" smtClean="0">
                <a:solidFill>
                  <a:schemeClr val="bg2"/>
                </a:solidFill>
              </a:rPr>
              <a:t> </a:t>
            </a:r>
            <a:r>
              <a:rPr lang="en-US" sz="2400" dirty="0" smtClean="0">
                <a:solidFill>
                  <a:srgbClr val="77787B"/>
                </a:solidFill>
              </a:rPr>
              <a:t>is used by views to </a:t>
            </a:r>
            <a:r>
              <a:rPr lang="en-US" sz="2400" dirty="0" smtClean="0">
                <a:solidFill>
                  <a:srgbClr val="FF0000"/>
                </a:solidFill>
              </a:rPr>
              <a:t>tell their parents how they want to be laid out</a:t>
            </a:r>
          </a:p>
          <a:p>
            <a:endParaRPr lang="en-US" sz="2400" dirty="0" smtClean="0">
              <a:solidFill>
                <a:srgbClr val="77787B"/>
              </a:solidFill>
            </a:endParaRPr>
          </a:p>
          <a:p>
            <a:r>
              <a:rPr lang="en-US" sz="2000" dirty="0" smtClean="0">
                <a:solidFill>
                  <a:srgbClr val="77787B"/>
                </a:solidFill>
              </a:rPr>
              <a:t>-- Attributes that </a:t>
            </a:r>
            <a:r>
              <a:rPr lang="en-US" sz="2000" i="1" dirty="0" smtClean="0">
                <a:solidFill>
                  <a:srgbClr val="77787B"/>
                </a:solidFill>
              </a:rPr>
              <a:t>android:layout_height</a:t>
            </a:r>
            <a:r>
              <a:rPr lang="en-US" sz="2000" dirty="0" smtClean="0">
                <a:solidFill>
                  <a:srgbClr val="77787B"/>
                </a:solidFill>
              </a:rPr>
              <a:t> and </a:t>
            </a:r>
            <a:r>
              <a:rPr lang="en-US" sz="2000" i="1" dirty="0" smtClean="0">
                <a:solidFill>
                  <a:srgbClr val="77787B"/>
                </a:solidFill>
              </a:rPr>
              <a:t>android:layout_width</a:t>
            </a:r>
          </a:p>
          <a:p>
            <a:pPr>
              <a:buFont typeface="Arial" pitchFamily="34" charset="0"/>
              <a:buChar char="•"/>
            </a:pPr>
            <a:r>
              <a:rPr lang="en-US" sz="1800" dirty="0" smtClean="0">
                <a:solidFill>
                  <a:srgbClr val="77787B"/>
                </a:solidFill>
              </a:rPr>
              <a:t>MATCH_PARENT: view wants to be as big as its parent </a:t>
            </a:r>
          </a:p>
          <a:p>
            <a:pPr>
              <a:buFont typeface="Arial" pitchFamily="34" charset="0"/>
              <a:buChar char="•"/>
            </a:pPr>
            <a:r>
              <a:rPr lang="en-US" sz="1800" dirty="0" smtClean="0">
                <a:solidFill>
                  <a:srgbClr val="77787B"/>
                </a:solidFill>
              </a:rPr>
              <a:t>WRAP_CONTENT: view wants to be just big enough to enclose its content</a:t>
            </a:r>
          </a:p>
          <a:p>
            <a:pPr>
              <a:buFont typeface="Arial" pitchFamily="34" charset="0"/>
              <a:buChar char="•"/>
            </a:pPr>
            <a:r>
              <a:rPr lang="en-US" sz="1800" dirty="0" smtClean="0">
                <a:solidFill>
                  <a:srgbClr val="77787B"/>
                </a:solidFill>
              </a:rPr>
              <a:t>An exact number (</a:t>
            </a:r>
            <a:r>
              <a:rPr lang="en-US" sz="1800" dirty="0" err="1" smtClean="0">
                <a:solidFill>
                  <a:srgbClr val="77787B"/>
                </a:solidFill>
              </a:rPr>
              <a:t>dp</a:t>
            </a:r>
            <a:r>
              <a:rPr lang="en-US" sz="1800" dirty="0" smtClean="0">
                <a:solidFill>
                  <a:srgbClr val="77787B"/>
                </a:solidFill>
              </a:rPr>
              <a:t> unit)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Common Layout</a:t>
            </a:r>
            <a:endParaRPr lang="en-US" sz="20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65811" y="1570726"/>
            <a:ext cx="8469270" cy="41485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Liner Layout</a:t>
            </a:r>
            <a:endParaRPr lang="en-US" sz="20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5301" y="1110819"/>
            <a:ext cx="3495675" cy="2609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12789" y="1019200"/>
            <a:ext cx="3667381" cy="56287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631092" y="3765041"/>
            <a:ext cx="1643579" cy="27099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7"/>
          <p:cNvSpPr/>
          <p:nvPr/>
        </p:nvSpPr>
        <p:spPr>
          <a:xfrm>
            <a:off x="4448433" y="1235677"/>
            <a:ext cx="2273643" cy="234777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584357" y="2487828"/>
            <a:ext cx="2273643" cy="234777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584357" y="3307493"/>
            <a:ext cx="2273643" cy="234777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584357" y="4151871"/>
            <a:ext cx="2273643" cy="234777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584357" y="5379309"/>
            <a:ext cx="2273643" cy="234777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5486401" y="1869991"/>
            <a:ext cx="1495168" cy="193587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5474044" y="2084174"/>
            <a:ext cx="1556951" cy="201826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5820032" y="6042455"/>
            <a:ext cx="1775255" cy="197707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/>
          <p:cNvCxnSpPr>
            <a:stCxn id="13" idx="1"/>
          </p:cNvCxnSpPr>
          <p:nvPr/>
        </p:nvCxnSpPr>
        <p:spPr>
          <a:xfrm flipH="1">
            <a:off x="1655805" y="1966785"/>
            <a:ext cx="3830596" cy="2321010"/>
          </a:xfrm>
          <a:prstGeom prst="straightConnector1">
            <a:avLst/>
          </a:prstGeom>
          <a:ln>
            <a:solidFill>
              <a:schemeClr val="bg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5" idx="1"/>
          </p:cNvCxnSpPr>
          <p:nvPr/>
        </p:nvCxnSpPr>
        <p:spPr>
          <a:xfrm flipH="1">
            <a:off x="3163330" y="2185087"/>
            <a:ext cx="2310714" cy="2115065"/>
          </a:xfrm>
          <a:prstGeom prst="straightConnector1">
            <a:avLst/>
          </a:prstGeom>
          <a:ln>
            <a:solidFill>
              <a:schemeClr val="bg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5132175" y="4613190"/>
            <a:ext cx="2244809" cy="354226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/>
          <p:cNvCxnSpPr>
            <a:stCxn id="24" idx="1"/>
          </p:cNvCxnSpPr>
          <p:nvPr/>
        </p:nvCxnSpPr>
        <p:spPr>
          <a:xfrm flipH="1">
            <a:off x="2310714" y="4790303"/>
            <a:ext cx="2821461" cy="337751"/>
          </a:xfrm>
          <a:prstGeom prst="straightConnector1">
            <a:avLst/>
          </a:prstGeom>
          <a:ln>
            <a:solidFill>
              <a:schemeClr val="bg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5799438" y="5651158"/>
            <a:ext cx="1775255" cy="197707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Arrow Connector 32"/>
          <p:cNvCxnSpPr>
            <a:stCxn id="32" idx="1"/>
          </p:cNvCxnSpPr>
          <p:nvPr/>
        </p:nvCxnSpPr>
        <p:spPr>
          <a:xfrm flipH="1">
            <a:off x="3064476" y="5750012"/>
            <a:ext cx="2734962" cy="539577"/>
          </a:xfrm>
          <a:prstGeom prst="straightConnector1">
            <a:avLst/>
          </a:prstGeom>
          <a:ln>
            <a:solidFill>
              <a:schemeClr val="bg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17" idx="1"/>
          </p:cNvCxnSpPr>
          <p:nvPr/>
        </p:nvCxnSpPr>
        <p:spPr>
          <a:xfrm flipH="1">
            <a:off x="3163330" y="6141309"/>
            <a:ext cx="2656702" cy="160637"/>
          </a:xfrm>
          <a:prstGeom prst="straightConnector1">
            <a:avLst/>
          </a:prstGeom>
          <a:ln>
            <a:solidFill>
              <a:schemeClr val="bg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/>
          <p:cNvSpPr/>
          <p:nvPr/>
        </p:nvSpPr>
        <p:spPr>
          <a:xfrm>
            <a:off x="6293708" y="3101548"/>
            <a:ext cx="1556951" cy="201826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6293708" y="3908856"/>
            <a:ext cx="1556951" cy="201826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6293708" y="5148651"/>
            <a:ext cx="1556951" cy="201826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Arrow Connector 41"/>
          <p:cNvCxnSpPr>
            <a:stCxn id="39" idx="1"/>
          </p:cNvCxnSpPr>
          <p:nvPr/>
        </p:nvCxnSpPr>
        <p:spPr>
          <a:xfrm flipH="1">
            <a:off x="2038865" y="3202461"/>
            <a:ext cx="4254843" cy="1072977"/>
          </a:xfrm>
          <a:prstGeom prst="straightConnector1">
            <a:avLst/>
          </a:prstGeom>
          <a:ln>
            <a:solidFill>
              <a:schemeClr val="bg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40" idx="1"/>
          </p:cNvCxnSpPr>
          <p:nvPr/>
        </p:nvCxnSpPr>
        <p:spPr>
          <a:xfrm flipH="1">
            <a:off x="2137719" y="4009769"/>
            <a:ext cx="4155989" cy="451020"/>
          </a:xfrm>
          <a:prstGeom prst="straightConnector1">
            <a:avLst/>
          </a:prstGeom>
          <a:ln>
            <a:solidFill>
              <a:schemeClr val="bg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41" idx="1"/>
          </p:cNvCxnSpPr>
          <p:nvPr/>
        </p:nvCxnSpPr>
        <p:spPr>
          <a:xfrm flipH="1" flipV="1">
            <a:off x="2174789" y="4646141"/>
            <a:ext cx="4118919" cy="603423"/>
          </a:xfrm>
          <a:prstGeom prst="straightConnector1">
            <a:avLst/>
          </a:prstGeom>
          <a:ln>
            <a:solidFill>
              <a:schemeClr val="bg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172547" y="4727276"/>
            <a:ext cx="3881887" cy="139748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 smtClean="0">
                <a:solidFill>
                  <a:schemeClr val="tx1">
                    <a:lumMod val="50000"/>
                  </a:schemeClr>
                </a:solidFill>
              </a:rPr>
              <a:t>If ‘height’ </a:t>
            </a:r>
            <a:r>
              <a:rPr lang="en-US" sz="1200" dirty="0" smtClean="0">
                <a:solidFill>
                  <a:srgbClr val="77787B"/>
                </a:solidFill>
              </a:rPr>
              <a:t>is</a:t>
            </a:r>
            <a:r>
              <a:rPr lang="en-US" sz="1200" dirty="0" smtClean="0">
                <a:solidFill>
                  <a:srgbClr val="FF0000"/>
                </a:solidFill>
              </a:rPr>
              <a:t> </a:t>
            </a:r>
            <a:r>
              <a:rPr lang="en-US" sz="1200" dirty="0" smtClean="0">
                <a:solidFill>
                  <a:srgbClr val="FF0000"/>
                </a:solidFill>
              </a:rPr>
              <a:t>0</a:t>
            </a:r>
            <a:r>
              <a:rPr lang="en-US" sz="1200" dirty="0" smtClean="0">
                <a:solidFill>
                  <a:schemeClr val="tx1">
                    <a:lumMod val="50000"/>
                  </a:schemeClr>
                </a:solidFill>
              </a:rPr>
              <a:t>, then that view fills whatever space remains after all views are given the space they require. </a:t>
            </a:r>
          </a:p>
          <a:p>
            <a:endParaRPr lang="en-US" sz="800" dirty="0" smtClean="0">
              <a:solidFill>
                <a:schemeClr val="tx1">
                  <a:lumMod val="50000"/>
                </a:schemeClr>
              </a:solidFill>
            </a:endParaRPr>
          </a:p>
          <a:p>
            <a:r>
              <a:rPr lang="en-US" sz="1200" dirty="0" smtClean="0">
                <a:solidFill>
                  <a:schemeClr val="tx1">
                    <a:lumMod val="50000"/>
                  </a:schemeClr>
                </a:solidFill>
              </a:rPr>
              <a:t>When ‘weight’ is specified, ‘height’ should be set to be </a:t>
            </a:r>
            <a:r>
              <a:rPr lang="en-US" sz="1200" dirty="0" smtClean="0">
                <a:solidFill>
                  <a:srgbClr val="FF0000"/>
                </a:solidFill>
              </a:rPr>
              <a:t>0dp </a:t>
            </a:r>
            <a:r>
              <a:rPr lang="en-US" sz="1200" dirty="0" smtClean="0">
                <a:solidFill>
                  <a:schemeClr val="tx1">
                    <a:lumMod val="50000"/>
                  </a:schemeClr>
                </a:solidFill>
              </a:rPr>
              <a:t>instead of </a:t>
            </a:r>
            <a:r>
              <a:rPr lang="en-US" sz="1200" dirty="0" err="1" smtClean="0">
                <a:solidFill>
                  <a:srgbClr val="FF0000"/>
                </a:solidFill>
              </a:rPr>
              <a:t>wrap_content</a:t>
            </a:r>
            <a:r>
              <a:rPr lang="en-US" sz="1200" dirty="0" smtClean="0">
                <a:solidFill>
                  <a:schemeClr val="tx1">
                    <a:lumMod val="50000"/>
                  </a:schemeClr>
                </a:solidFill>
              </a:rPr>
              <a:t>, because setting the </a:t>
            </a:r>
            <a:r>
              <a:rPr lang="en-US" sz="1200" dirty="0" smtClean="0">
                <a:solidFill>
                  <a:schemeClr val="tx1">
                    <a:lumMod val="50000"/>
                  </a:schemeClr>
                </a:solidFill>
              </a:rPr>
              <a:t>‘weight’ </a:t>
            </a:r>
            <a:r>
              <a:rPr lang="en-US" sz="1200" dirty="0" smtClean="0">
                <a:solidFill>
                  <a:schemeClr val="tx1">
                    <a:lumMod val="50000"/>
                  </a:schemeClr>
                </a:solidFill>
              </a:rPr>
              <a:t>will cause a ‘height’ calculation as we set </a:t>
            </a:r>
            <a:r>
              <a:rPr lang="en-US" sz="1200" dirty="0" err="1" smtClean="0">
                <a:solidFill>
                  <a:srgbClr val="FF0000"/>
                </a:solidFill>
              </a:rPr>
              <a:t>wrap_content</a:t>
            </a:r>
            <a:r>
              <a:rPr lang="en-US" sz="1200" dirty="0" smtClean="0">
                <a:solidFill>
                  <a:schemeClr val="tx1">
                    <a:lumMod val="50000"/>
                  </a:schemeClr>
                </a:solidFill>
              </a:rPr>
              <a:t> for ‘height’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5" grpId="0" animBg="1"/>
      <p:bldP spid="17" grpId="0" animBg="1"/>
      <p:bldP spid="24" grpId="0" animBg="1"/>
      <p:bldP spid="32" grpId="0" animBg="1"/>
      <p:bldP spid="39" grpId="0" animBg="1"/>
      <p:bldP spid="40" grpId="0" animBg="1"/>
      <p:bldP spid="41" grpId="0" animBg="1"/>
      <p:bldP spid="2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Relative Layout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34724" y="1192556"/>
            <a:ext cx="3495675" cy="2619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46400" y="973166"/>
            <a:ext cx="3644986" cy="57118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690921" y="3830595"/>
            <a:ext cx="1606531" cy="26642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8"/>
          <p:cNvSpPr/>
          <p:nvPr/>
        </p:nvSpPr>
        <p:spPr>
          <a:xfrm>
            <a:off x="4621429" y="1149180"/>
            <a:ext cx="1186248" cy="210064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794419" y="2067698"/>
            <a:ext cx="2273643" cy="234777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794419" y="2961497"/>
            <a:ext cx="2273643" cy="234777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794419" y="4287798"/>
            <a:ext cx="2273643" cy="234777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4794419" y="5391666"/>
            <a:ext cx="2273643" cy="234777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5235145" y="3707022"/>
            <a:ext cx="2813223" cy="531346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5235145" y="4810893"/>
            <a:ext cx="2813223" cy="531346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5226907" y="5729412"/>
            <a:ext cx="2813223" cy="531346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/>
          <p:cNvCxnSpPr>
            <a:stCxn id="14" idx="1"/>
          </p:cNvCxnSpPr>
          <p:nvPr/>
        </p:nvCxnSpPr>
        <p:spPr>
          <a:xfrm flipH="1">
            <a:off x="2347784" y="3972695"/>
            <a:ext cx="2887361" cy="500451"/>
          </a:xfrm>
          <a:prstGeom prst="straightConnector1">
            <a:avLst/>
          </a:prstGeom>
          <a:ln>
            <a:solidFill>
              <a:schemeClr val="bg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6" idx="1"/>
          </p:cNvCxnSpPr>
          <p:nvPr/>
        </p:nvCxnSpPr>
        <p:spPr>
          <a:xfrm flipH="1" flipV="1">
            <a:off x="3113903" y="4497859"/>
            <a:ext cx="2121242" cy="578707"/>
          </a:xfrm>
          <a:prstGeom prst="straightConnector1">
            <a:avLst/>
          </a:prstGeom>
          <a:ln>
            <a:solidFill>
              <a:schemeClr val="bg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7" idx="1"/>
          </p:cNvCxnSpPr>
          <p:nvPr/>
        </p:nvCxnSpPr>
        <p:spPr>
          <a:xfrm flipH="1" flipV="1">
            <a:off x="3089189" y="4819135"/>
            <a:ext cx="2137718" cy="1175950"/>
          </a:xfrm>
          <a:prstGeom prst="straightConnector1">
            <a:avLst/>
          </a:prstGeom>
          <a:ln>
            <a:solidFill>
              <a:schemeClr val="bg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6" grpId="0" animBg="1"/>
      <p:bldP spid="1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Activity</a:t>
            </a:r>
            <a:endParaRPr lang="en-US" sz="20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67897" y="1046095"/>
            <a:ext cx="821595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77787B"/>
                </a:solidFill>
              </a:rPr>
              <a:t>An activity is a single, focused thing that the user can do.</a:t>
            </a:r>
          </a:p>
          <a:p>
            <a:endParaRPr lang="en-US" sz="2400" dirty="0" smtClean="0">
              <a:solidFill>
                <a:srgbClr val="77787B"/>
              </a:solidFill>
            </a:endParaRPr>
          </a:p>
          <a:p>
            <a:r>
              <a:rPr lang="en-US" sz="2400" dirty="0" smtClean="0">
                <a:solidFill>
                  <a:srgbClr val="77787B"/>
                </a:solidFill>
              </a:rPr>
              <a:t>-- It interacts with the user, so the </a:t>
            </a:r>
            <a:r>
              <a:rPr lang="en-US" sz="2400" b="1" dirty="0" smtClean="0">
                <a:solidFill>
                  <a:srgbClr val="77787B"/>
                </a:solidFill>
              </a:rPr>
              <a:t>Activity</a:t>
            </a:r>
            <a:r>
              <a:rPr lang="en-US" sz="2400" dirty="0" smtClean="0">
                <a:solidFill>
                  <a:srgbClr val="77787B"/>
                </a:solidFill>
              </a:rPr>
              <a:t> class takes care of </a:t>
            </a:r>
            <a:r>
              <a:rPr lang="en-US" sz="2400" dirty="0" smtClean="0">
                <a:solidFill>
                  <a:srgbClr val="FF0000"/>
                </a:solidFill>
              </a:rPr>
              <a:t>creating a window </a:t>
            </a:r>
            <a:r>
              <a:rPr lang="en-US" sz="2400" dirty="0" smtClean="0">
                <a:solidFill>
                  <a:srgbClr val="77787B"/>
                </a:solidFill>
              </a:rPr>
              <a:t>in which we can place your UI with </a:t>
            </a:r>
            <a:r>
              <a:rPr lang="en-US" sz="2400" i="1" dirty="0" err="1" smtClean="0">
                <a:solidFill>
                  <a:srgbClr val="77787B"/>
                </a:solidFill>
              </a:rPr>
              <a:t>setContentView</a:t>
            </a:r>
            <a:r>
              <a:rPr lang="en-US" sz="2400" i="1" dirty="0" smtClean="0">
                <a:solidFill>
                  <a:srgbClr val="77787B"/>
                </a:solidFill>
              </a:rPr>
              <a:t>(View)</a:t>
            </a:r>
            <a:r>
              <a:rPr lang="en-US" sz="2400" dirty="0" smtClean="0">
                <a:solidFill>
                  <a:srgbClr val="77787B"/>
                </a:solidFill>
              </a:rPr>
              <a:t>.</a:t>
            </a:r>
            <a:endParaRPr lang="en-US" sz="1800" dirty="0" smtClean="0">
              <a:solidFill>
                <a:srgbClr val="77787B"/>
              </a:solidFill>
            </a:endParaRP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95308" y="3863437"/>
            <a:ext cx="5153384" cy="10277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Activity Lifecycle</a:t>
            </a:r>
            <a:endParaRPr lang="en-US" sz="20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050" name="Picture 2" descr="State diagram for an Android Activity Lifecycle.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28838" y="512633"/>
            <a:ext cx="4886325" cy="6315076"/>
          </a:xfrm>
          <a:prstGeom prst="rect">
            <a:avLst/>
          </a:prstGeom>
          <a:noFill/>
        </p:spPr>
      </p:pic>
      <p:sp>
        <p:nvSpPr>
          <p:cNvPr id="8" name="Rectangle 7"/>
          <p:cNvSpPr/>
          <p:nvPr/>
        </p:nvSpPr>
        <p:spPr>
          <a:xfrm>
            <a:off x="3750162" y="1252696"/>
            <a:ext cx="1279038" cy="36906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773166" y="5701051"/>
            <a:ext cx="1279038" cy="36906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22234" y="3156608"/>
            <a:ext cx="847441" cy="477985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77787B"/>
                </a:solidFill>
              </a:rPr>
              <a:t>Entire Lifetime</a:t>
            </a:r>
            <a:endParaRPr lang="en-US" dirty="0">
              <a:solidFill>
                <a:srgbClr val="77787B"/>
              </a:solidFill>
            </a:endParaRPr>
          </a:p>
        </p:txBody>
      </p:sp>
      <p:cxnSp>
        <p:nvCxnSpPr>
          <p:cNvPr id="12" name="Shape 11"/>
          <p:cNvCxnSpPr>
            <a:stCxn id="8" idx="1"/>
            <a:endCxn id="10" idx="0"/>
          </p:cNvCxnSpPr>
          <p:nvPr/>
        </p:nvCxnSpPr>
        <p:spPr>
          <a:xfrm rot="10800000" flipV="1">
            <a:off x="645956" y="1437230"/>
            <a:ext cx="3104207" cy="171937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hape 12"/>
          <p:cNvCxnSpPr>
            <a:stCxn id="9" idx="1"/>
            <a:endCxn id="10" idx="2"/>
          </p:cNvCxnSpPr>
          <p:nvPr/>
        </p:nvCxnSpPr>
        <p:spPr>
          <a:xfrm rot="10800000">
            <a:off x="645956" y="3634594"/>
            <a:ext cx="3127211" cy="2250993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1220022" y="3156608"/>
            <a:ext cx="847441" cy="477985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77787B"/>
                </a:solidFill>
              </a:rPr>
              <a:t>Visible Lifetime</a:t>
            </a:r>
            <a:endParaRPr lang="en-US" dirty="0">
              <a:solidFill>
                <a:srgbClr val="77787B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755913" y="1732900"/>
            <a:ext cx="1279038" cy="369069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3744411" y="4757896"/>
            <a:ext cx="1279038" cy="369069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hape 20"/>
          <p:cNvCxnSpPr>
            <a:stCxn id="19" idx="1"/>
            <a:endCxn id="18" idx="0"/>
          </p:cNvCxnSpPr>
          <p:nvPr/>
        </p:nvCxnSpPr>
        <p:spPr>
          <a:xfrm rot="10800000" flipV="1">
            <a:off x="1643743" y="1917434"/>
            <a:ext cx="2112170" cy="1239173"/>
          </a:xfrm>
          <a:prstGeom prst="bentConnector2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hape 23"/>
          <p:cNvCxnSpPr>
            <a:stCxn id="20" idx="1"/>
            <a:endCxn id="18" idx="2"/>
          </p:cNvCxnSpPr>
          <p:nvPr/>
        </p:nvCxnSpPr>
        <p:spPr>
          <a:xfrm rot="10800000">
            <a:off x="1643743" y="3634593"/>
            <a:ext cx="2100668" cy="1307838"/>
          </a:xfrm>
          <a:prstGeom prst="bentConnector2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7108988" y="3156608"/>
            <a:ext cx="847441" cy="477985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77787B"/>
                </a:solidFill>
              </a:rPr>
              <a:t>Foreground Lifetime</a:t>
            </a:r>
            <a:endParaRPr lang="en-US" dirty="0">
              <a:solidFill>
                <a:srgbClr val="77787B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3744412" y="2213104"/>
            <a:ext cx="1279038" cy="369069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3724284" y="3840621"/>
            <a:ext cx="1279038" cy="369069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hape 30"/>
          <p:cNvCxnSpPr>
            <a:stCxn id="28" idx="0"/>
            <a:endCxn id="19" idx="3"/>
          </p:cNvCxnSpPr>
          <p:nvPr/>
        </p:nvCxnSpPr>
        <p:spPr>
          <a:xfrm rot="16200000" flipV="1">
            <a:off x="5664244" y="1288143"/>
            <a:ext cx="1239173" cy="2497758"/>
          </a:xfrm>
          <a:prstGeom prst="bentConnector2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hape 33"/>
          <p:cNvCxnSpPr>
            <a:stCxn id="28" idx="2"/>
            <a:endCxn id="20" idx="3"/>
          </p:cNvCxnSpPr>
          <p:nvPr/>
        </p:nvCxnSpPr>
        <p:spPr>
          <a:xfrm rot="5400000">
            <a:off x="5624160" y="3033882"/>
            <a:ext cx="1307838" cy="2509260"/>
          </a:xfrm>
          <a:prstGeom prst="bentConnector2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8" grpId="0" animBg="1"/>
      <p:bldP spid="19" grpId="0" animBg="1"/>
      <p:bldP spid="20" grpId="0" animBg="1"/>
      <p:bldP spid="28" grpId="0" animBg="1"/>
      <p:bldP spid="29" grpId="0" animBg="1"/>
      <p:bldP spid="3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One Activity starts Another Activity</a:t>
            </a:r>
            <a:endParaRPr lang="en-US" sz="20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058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09750" y="960589"/>
            <a:ext cx="5524500" cy="5695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" name="Rectangle 21"/>
          <p:cNvSpPr/>
          <p:nvPr/>
        </p:nvSpPr>
        <p:spPr>
          <a:xfrm>
            <a:off x="3146311" y="3202267"/>
            <a:ext cx="1529205" cy="231046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3980198" y="4795279"/>
            <a:ext cx="1529205" cy="231046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hape 24"/>
          <p:cNvCxnSpPr>
            <a:stCxn id="23" idx="3"/>
            <a:endCxn id="22" idx="3"/>
          </p:cNvCxnSpPr>
          <p:nvPr/>
        </p:nvCxnSpPr>
        <p:spPr>
          <a:xfrm flipH="1" flipV="1">
            <a:off x="4675516" y="3317790"/>
            <a:ext cx="833887" cy="1593012"/>
          </a:xfrm>
          <a:prstGeom prst="bentConnector3">
            <a:avLst>
              <a:gd name="adj1" fmla="val -2741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6076077" y="3787612"/>
            <a:ext cx="1023463" cy="461665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 err="1" smtClean="0">
                <a:solidFill>
                  <a:srgbClr val="77787B"/>
                </a:solidFill>
              </a:rPr>
              <a:t>Async</a:t>
            </a:r>
            <a:endParaRPr lang="en-US" sz="2400" dirty="0">
              <a:solidFill>
                <a:srgbClr val="77787B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Android Debug Bridge 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31800" y="1151907"/>
            <a:ext cx="8280400" cy="5013944"/>
          </a:xfrm>
        </p:spPr>
        <p:txBody>
          <a:bodyPr/>
          <a:lstStyle/>
          <a:p>
            <a:r>
              <a:rPr lang="en-US" dirty="0" smtClean="0"/>
              <a:t>ADB that A command line tool (C/S) that lets you communicate with an emulator instance or connected Android-powered device. </a:t>
            </a:r>
          </a:p>
          <a:p>
            <a:pPr lvl="1">
              <a:buNone/>
            </a:pPr>
            <a:endParaRPr lang="en-US" dirty="0" smtClean="0"/>
          </a:p>
          <a:p>
            <a:pPr lvl="1">
              <a:buNone/>
            </a:pPr>
            <a:endParaRPr lang="en-US" dirty="0" smtClean="0"/>
          </a:p>
          <a:p>
            <a:pPr lvl="1">
              <a:buNone/>
            </a:pPr>
            <a:r>
              <a:rPr lang="en-US" dirty="0" smtClean="0"/>
              <a:t>Syntax: </a:t>
            </a:r>
            <a:r>
              <a:rPr lang="en-US" dirty="0" err="1" smtClean="0">
                <a:solidFill>
                  <a:srgbClr val="FF0000"/>
                </a:solidFill>
              </a:rPr>
              <a:t>adb</a:t>
            </a:r>
            <a:r>
              <a:rPr lang="en-US" dirty="0" smtClean="0">
                <a:solidFill>
                  <a:srgbClr val="FF0000"/>
                </a:solidFill>
              </a:rPr>
              <a:t> [</a:t>
            </a:r>
            <a:r>
              <a:rPr lang="en-US" dirty="0" smtClean="0">
                <a:solidFill>
                  <a:srgbClr val="00B050"/>
                </a:solidFill>
              </a:rPr>
              <a:t>-d</a:t>
            </a:r>
            <a:r>
              <a:rPr lang="en-US" dirty="0" smtClean="0">
                <a:solidFill>
                  <a:srgbClr val="FF0000"/>
                </a:solidFill>
              </a:rPr>
              <a:t>|</a:t>
            </a:r>
            <a:r>
              <a:rPr lang="en-US" dirty="0" smtClean="0">
                <a:solidFill>
                  <a:srgbClr val="0070C0"/>
                </a:solidFill>
              </a:rPr>
              <a:t>-e</a:t>
            </a:r>
            <a:r>
              <a:rPr lang="en-US" dirty="0" smtClean="0">
                <a:solidFill>
                  <a:srgbClr val="FF0000"/>
                </a:solidFill>
              </a:rPr>
              <a:t>|</a:t>
            </a:r>
            <a:r>
              <a:rPr lang="en-US" dirty="0" smtClean="0">
                <a:solidFill>
                  <a:srgbClr val="FFC000"/>
                </a:solidFill>
              </a:rPr>
              <a:t>-s &lt;</a:t>
            </a:r>
            <a:r>
              <a:rPr lang="en-US" dirty="0" err="1" smtClean="0">
                <a:solidFill>
                  <a:srgbClr val="FFC000"/>
                </a:solidFill>
              </a:rPr>
              <a:t>serialNumber</a:t>
            </a:r>
            <a:r>
              <a:rPr lang="en-US" dirty="0" smtClean="0">
                <a:solidFill>
                  <a:srgbClr val="FFC000"/>
                </a:solidFill>
              </a:rPr>
              <a:t>&gt;</a:t>
            </a:r>
            <a:r>
              <a:rPr lang="en-US" dirty="0" smtClean="0">
                <a:solidFill>
                  <a:srgbClr val="FF0000"/>
                </a:solidFill>
              </a:rPr>
              <a:t>] &lt;command&gt;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81000" y="3701161"/>
            <a:ext cx="23295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77787B"/>
                </a:solidFill>
              </a:rPr>
              <a:t>Direct an </a:t>
            </a:r>
            <a:r>
              <a:rPr lang="en-US" sz="1200" dirty="0" err="1" smtClean="0">
                <a:solidFill>
                  <a:srgbClr val="77787B"/>
                </a:solidFill>
              </a:rPr>
              <a:t>adb</a:t>
            </a:r>
            <a:r>
              <a:rPr lang="en-US" sz="1200" dirty="0" smtClean="0">
                <a:solidFill>
                  <a:srgbClr val="77787B"/>
                </a:solidFill>
              </a:rPr>
              <a:t> command to the only </a:t>
            </a:r>
            <a:r>
              <a:rPr lang="en-US" sz="1200" dirty="0" smtClean="0">
                <a:solidFill>
                  <a:srgbClr val="FF0000"/>
                </a:solidFill>
              </a:rPr>
              <a:t>attached</a:t>
            </a:r>
            <a:r>
              <a:rPr lang="en-US" sz="1200" dirty="0" smtClean="0">
                <a:solidFill>
                  <a:srgbClr val="77787B"/>
                </a:solidFill>
              </a:rPr>
              <a:t> USB device.</a:t>
            </a:r>
            <a:endParaRPr lang="en-US" sz="1200" dirty="0">
              <a:solidFill>
                <a:srgbClr val="77787B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22172" y="3701161"/>
            <a:ext cx="23295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77787B"/>
                </a:solidFill>
              </a:rPr>
              <a:t>Direct an </a:t>
            </a:r>
            <a:r>
              <a:rPr lang="en-US" sz="1200" dirty="0" err="1" smtClean="0">
                <a:solidFill>
                  <a:srgbClr val="77787B"/>
                </a:solidFill>
              </a:rPr>
              <a:t>adb</a:t>
            </a:r>
            <a:r>
              <a:rPr lang="en-US" sz="1200" dirty="0" smtClean="0">
                <a:solidFill>
                  <a:srgbClr val="77787B"/>
                </a:solidFill>
              </a:rPr>
              <a:t> command to the only </a:t>
            </a:r>
            <a:r>
              <a:rPr lang="en-US" sz="1200" dirty="0" smtClean="0">
                <a:solidFill>
                  <a:srgbClr val="FF0000"/>
                </a:solidFill>
              </a:rPr>
              <a:t>running</a:t>
            </a:r>
            <a:r>
              <a:rPr lang="en-US" sz="1200" dirty="0" smtClean="0">
                <a:solidFill>
                  <a:srgbClr val="77787B"/>
                </a:solidFill>
              </a:rPr>
              <a:t> emulator instance.</a:t>
            </a:r>
            <a:endParaRPr lang="en-US" sz="1200" dirty="0">
              <a:solidFill>
                <a:srgbClr val="77787B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063343" y="3701161"/>
            <a:ext cx="2468880" cy="4663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77787B"/>
                </a:solidFill>
              </a:rPr>
              <a:t>Direct an </a:t>
            </a:r>
            <a:r>
              <a:rPr lang="en-US" sz="1200" dirty="0" err="1" smtClean="0">
                <a:solidFill>
                  <a:srgbClr val="77787B"/>
                </a:solidFill>
              </a:rPr>
              <a:t>adb</a:t>
            </a:r>
            <a:r>
              <a:rPr lang="en-US" sz="1200" dirty="0" smtClean="0">
                <a:solidFill>
                  <a:srgbClr val="77787B"/>
                </a:solidFill>
              </a:rPr>
              <a:t> command a </a:t>
            </a:r>
            <a:r>
              <a:rPr lang="en-US" sz="1200" dirty="0" smtClean="0">
                <a:solidFill>
                  <a:srgbClr val="FF0000"/>
                </a:solidFill>
              </a:rPr>
              <a:t>specific</a:t>
            </a:r>
            <a:r>
              <a:rPr lang="en-US" sz="1200" dirty="0" smtClean="0">
                <a:solidFill>
                  <a:srgbClr val="77787B"/>
                </a:solidFill>
              </a:rPr>
              <a:t> emulator/device instance</a:t>
            </a:r>
            <a:endParaRPr lang="en-US" sz="1200" dirty="0">
              <a:solidFill>
                <a:srgbClr val="77787B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70114" y="3722933"/>
            <a:ext cx="2166257" cy="446314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254828" y="3712047"/>
            <a:ext cx="2166257" cy="446314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106955" y="3712043"/>
            <a:ext cx="2286000" cy="446314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/>
          <p:cNvCxnSpPr>
            <a:endCxn id="7" idx="0"/>
          </p:cNvCxnSpPr>
          <p:nvPr/>
        </p:nvCxnSpPr>
        <p:spPr>
          <a:xfrm flipH="1">
            <a:off x="1453243" y="3352819"/>
            <a:ext cx="996043" cy="3701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endCxn id="8" idx="0"/>
          </p:cNvCxnSpPr>
          <p:nvPr/>
        </p:nvCxnSpPr>
        <p:spPr>
          <a:xfrm>
            <a:off x="2732314" y="3331047"/>
            <a:ext cx="1605643" cy="38100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endCxn id="6" idx="0"/>
          </p:cNvCxnSpPr>
          <p:nvPr/>
        </p:nvCxnSpPr>
        <p:spPr>
          <a:xfrm>
            <a:off x="3211286" y="3320161"/>
            <a:ext cx="4086497" cy="38100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850572" y="6298361"/>
            <a:ext cx="54428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77787B"/>
                </a:solidFill>
              </a:rPr>
              <a:t>Get more about ADB from </a:t>
            </a:r>
            <a:r>
              <a:rPr lang="en-US" sz="2400" dirty="0" smtClean="0">
                <a:solidFill>
                  <a:srgbClr val="77787B"/>
                </a:solidFill>
                <a:hlinkClick r:id="rId2"/>
              </a:rPr>
              <a:t>here </a:t>
            </a:r>
            <a:endParaRPr lang="en-US" sz="2400" dirty="0">
              <a:solidFill>
                <a:srgbClr val="77787B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495393" y="783273"/>
            <a:ext cx="5118266" cy="403761"/>
          </a:xfrm>
          <a:prstGeom prst="round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800" y="795647"/>
            <a:ext cx="8280400" cy="5370203"/>
          </a:xfrm>
        </p:spPr>
        <p:txBody>
          <a:bodyPr/>
          <a:lstStyle/>
          <a:p>
            <a:pPr marL="174625" lvl="1" indent="-174625"/>
            <a:r>
              <a:rPr lang="en-US" sz="2400" dirty="0" smtClean="0"/>
              <a:t>Development Environment</a:t>
            </a:r>
          </a:p>
          <a:p>
            <a:pPr marL="174625" lvl="1" indent="-174625"/>
            <a:r>
              <a:rPr lang="en-US" sz="2400" dirty="0" smtClean="0"/>
              <a:t>Getting Start with Android Development</a:t>
            </a:r>
          </a:p>
          <a:p>
            <a:pPr marL="174625" lvl="1" indent="-174625"/>
            <a:r>
              <a:rPr lang="en-US" sz="2400" dirty="0" smtClean="0"/>
              <a:t>Effective Navigation</a:t>
            </a:r>
          </a:p>
          <a:p>
            <a:pPr marL="174625" lvl="1" indent="-174625"/>
            <a:r>
              <a:rPr lang="en-US" sz="2400" dirty="0" smtClean="0"/>
              <a:t>Multi-pane Layouts</a:t>
            </a:r>
          </a:p>
          <a:p>
            <a:pPr marL="174625" lvl="1" indent="-174625"/>
            <a:r>
              <a:rPr lang="en-US" sz="2400" dirty="0" smtClean="0"/>
              <a:t>Interactive</a:t>
            </a:r>
          </a:p>
          <a:p>
            <a:pPr marL="174625" lvl="1" indent="-174625"/>
            <a:r>
              <a:rPr lang="en-US" sz="2400" dirty="0" smtClean="0"/>
              <a:t>Custom UI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DDMS (</a:t>
            </a:r>
            <a:r>
              <a:rPr lang="en-US" dirty="0" err="1" smtClean="0"/>
              <a:t>Dalvik</a:t>
            </a:r>
            <a:r>
              <a:rPr lang="en-US" dirty="0" smtClean="0"/>
              <a:t> Debug Monitor Server)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31800" y="1151907"/>
            <a:ext cx="8280400" cy="5013944"/>
          </a:xfrm>
        </p:spPr>
        <p:txBody>
          <a:bodyPr/>
          <a:lstStyle/>
          <a:p>
            <a:endParaRPr lang="en-US" sz="1400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9162" y="865868"/>
            <a:ext cx="8330295" cy="55065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1850572" y="6298361"/>
            <a:ext cx="54428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77787B"/>
                </a:solidFill>
              </a:rPr>
              <a:t>Get more about DDMS from </a:t>
            </a:r>
            <a:r>
              <a:rPr lang="en-US" sz="2400" dirty="0" smtClean="0">
                <a:solidFill>
                  <a:srgbClr val="77787B"/>
                </a:solidFill>
                <a:hlinkClick r:id="rId3"/>
              </a:rPr>
              <a:t>here </a:t>
            </a:r>
            <a:endParaRPr lang="en-US" sz="2400" dirty="0">
              <a:solidFill>
                <a:srgbClr val="77787B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249886" y="3842657"/>
            <a:ext cx="685800" cy="2177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85800" y="2917371"/>
            <a:ext cx="3265714" cy="18505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082143" y="1317171"/>
            <a:ext cx="4474028" cy="2068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66057" y="3810000"/>
            <a:ext cx="1164772" cy="3701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Logcat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31800" y="1151907"/>
            <a:ext cx="8280400" cy="5013944"/>
          </a:xfrm>
        </p:spPr>
        <p:txBody>
          <a:bodyPr/>
          <a:lstStyle/>
          <a:p>
            <a:r>
              <a:rPr lang="en-US" dirty="0" smtClean="0"/>
              <a:t>The </a:t>
            </a:r>
            <a:r>
              <a:rPr lang="en-US" b="1" dirty="0" smtClean="0"/>
              <a:t>Log</a:t>
            </a:r>
            <a:r>
              <a:rPr lang="en-US" dirty="0" smtClean="0"/>
              <a:t> Class</a:t>
            </a:r>
          </a:p>
          <a:p>
            <a:pPr lvl="1">
              <a:buNone/>
            </a:pPr>
            <a:r>
              <a:rPr lang="en-US" sz="2400" dirty="0" err="1" smtClean="0"/>
              <a:t>Log.v</a:t>
            </a:r>
            <a:r>
              <a:rPr lang="en-US" sz="2400" dirty="0" smtClean="0"/>
              <a:t>(String, String) (verbose)</a:t>
            </a:r>
          </a:p>
          <a:p>
            <a:pPr lvl="1">
              <a:buNone/>
            </a:pPr>
            <a:r>
              <a:rPr lang="en-US" sz="2400" dirty="0" err="1" smtClean="0"/>
              <a:t>Log.d</a:t>
            </a:r>
            <a:r>
              <a:rPr lang="en-US" sz="2400" dirty="0" smtClean="0"/>
              <a:t>(String, String) (debug)</a:t>
            </a:r>
          </a:p>
          <a:p>
            <a:pPr lvl="1">
              <a:buNone/>
            </a:pPr>
            <a:r>
              <a:rPr lang="en-US" sz="2400" dirty="0" err="1" smtClean="0"/>
              <a:t>Log.i</a:t>
            </a:r>
            <a:r>
              <a:rPr lang="en-US" sz="2400" dirty="0" smtClean="0"/>
              <a:t>(String, String) (information)</a:t>
            </a:r>
          </a:p>
          <a:p>
            <a:pPr lvl="1">
              <a:buNone/>
            </a:pPr>
            <a:r>
              <a:rPr lang="en-US" sz="2400" dirty="0" err="1" smtClean="0"/>
              <a:t>Log.w</a:t>
            </a:r>
            <a:r>
              <a:rPr lang="en-US" sz="2400" dirty="0" smtClean="0"/>
              <a:t>(String, String) (warning)</a:t>
            </a:r>
          </a:p>
          <a:p>
            <a:pPr lvl="1">
              <a:buNone/>
            </a:pPr>
            <a:r>
              <a:rPr lang="en-US" sz="2400" dirty="0" err="1" smtClean="0"/>
              <a:t>Log.e</a:t>
            </a:r>
            <a:r>
              <a:rPr lang="en-US" sz="2400" dirty="0" smtClean="0"/>
              <a:t>(String, String) (error</a:t>
            </a:r>
            <a:r>
              <a:rPr lang="en-US" sz="2400" dirty="0" smtClean="0"/>
              <a:t>)</a:t>
            </a:r>
          </a:p>
          <a:p>
            <a:pPr lvl="1">
              <a:buNone/>
            </a:pPr>
            <a:endParaRPr lang="en-US" sz="2400" dirty="0" smtClean="0"/>
          </a:p>
          <a:p>
            <a:r>
              <a:rPr lang="en-US" sz="2800" dirty="0" err="1" smtClean="0"/>
              <a:t>logcat</a:t>
            </a:r>
            <a:endParaRPr lang="en-US" sz="2800" dirty="0" smtClean="0"/>
          </a:p>
          <a:p>
            <a:pPr lvl="1">
              <a:buNone/>
            </a:pPr>
            <a:r>
              <a:rPr lang="en-US" sz="2400" dirty="0" smtClean="0"/>
              <a:t>[</a:t>
            </a:r>
            <a:r>
              <a:rPr lang="en-US" sz="2400" dirty="0" err="1" smtClean="0"/>
              <a:t>adb</a:t>
            </a:r>
            <a:r>
              <a:rPr lang="en-US" sz="2400" dirty="0" smtClean="0"/>
              <a:t>] </a:t>
            </a:r>
            <a:r>
              <a:rPr lang="en-US" sz="2400" dirty="0" err="1" smtClean="0"/>
              <a:t>logcat</a:t>
            </a:r>
            <a:r>
              <a:rPr lang="en-US" sz="2400" dirty="0" smtClean="0"/>
              <a:t> [&lt;option&gt;] ... [&lt;filter-spec&gt;] ...</a:t>
            </a:r>
          </a:p>
          <a:p>
            <a:pPr lvl="1">
              <a:buNone/>
            </a:pPr>
            <a:r>
              <a:rPr lang="en-US" sz="2400" dirty="0" smtClean="0"/>
              <a:t>Example: </a:t>
            </a:r>
          </a:p>
          <a:p>
            <a:pPr lvl="1">
              <a:buNone/>
            </a:pPr>
            <a:r>
              <a:rPr lang="en-US" sz="2400" dirty="0" err="1" smtClean="0"/>
              <a:t>adb</a:t>
            </a:r>
            <a:r>
              <a:rPr lang="en-US" sz="2400" dirty="0" smtClean="0"/>
              <a:t> </a:t>
            </a:r>
            <a:r>
              <a:rPr lang="en-US" sz="2400" dirty="0" err="1" smtClean="0"/>
              <a:t>logcat</a:t>
            </a:r>
            <a:r>
              <a:rPr lang="en-US" sz="2400" dirty="0" smtClean="0"/>
              <a:t> </a:t>
            </a:r>
            <a:r>
              <a:rPr lang="en-US" sz="2400" dirty="0" err="1" smtClean="0"/>
              <a:t>ActivityManager:I</a:t>
            </a:r>
            <a:r>
              <a:rPr lang="en-US" sz="2400" dirty="0" smtClean="0"/>
              <a:t> </a:t>
            </a:r>
            <a:r>
              <a:rPr lang="en-US" sz="2400" dirty="0" err="1" smtClean="0"/>
              <a:t>MyApp:D</a:t>
            </a:r>
            <a:r>
              <a:rPr lang="en-US" sz="2400" dirty="0" smtClean="0"/>
              <a:t> *:S &gt;c:\logcat.txt</a:t>
            </a:r>
          </a:p>
          <a:p>
            <a:pPr>
              <a:buNone/>
            </a:pPr>
            <a:endParaRPr lang="en-US" sz="2800" dirty="0" smtClean="0"/>
          </a:p>
          <a:p>
            <a:pPr lvl="1">
              <a:buNone/>
            </a:pPr>
            <a:endParaRPr lang="en-US" sz="2400" dirty="0"/>
          </a:p>
        </p:txBody>
      </p:sp>
      <p:sp>
        <p:nvSpPr>
          <p:cNvPr id="6" name="Rectangle 5"/>
          <p:cNvSpPr/>
          <p:nvPr/>
        </p:nvSpPr>
        <p:spPr>
          <a:xfrm>
            <a:off x="2138529" y="5545347"/>
            <a:ext cx="2174679" cy="475891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589665" y="5545326"/>
            <a:ext cx="896735" cy="478971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932714" y="5536700"/>
            <a:ext cx="152400" cy="478971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6955971" y="4408714"/>
            <a:ext cx="740229" cy="461665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77787B"/>
                </a:solidFill>
              </a:rPr>
              <a:t>Tag</a:t>
            </a:r>
            <a:endParaRPr lang="en-US" sz="2400" dirty="0">
              <a:solidFill>
                <a:srgbClr val="77787B"/>
              </a:solidFill>
            </a:endParaRPr>
          </a:p>
        </p:txBody>
      </p:sp>
      <p:cxnSp>
        <p:nvCxnSpPr>
          <p:cNvPr id="13" name="Straight Connector 12"/>
          <p:cNvCxnSpPr>
            <a:stCxn id="6" idx="0"/>
            <a:endCxn id="11" idx="1"/>
          </p:cNvCxnSpPr>
          <p:nvPr/>
        </p:nvCxnSpPr>
        <p:spPr>
          <a:xfrm flipV="1">
            <a:off x="3225869" y="4639547"/>
            <a:ext cx="3730102" cy="90580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8" idx="0"/>
            <a:endCxn id="11" idx="1"/>
          </p:cNvCxnSpPr>
          <p:nvPr/>
        </p:nvCxnSpPr>
        <p:spPr>
          <a:xfrm flipV="1">
            <a:off x="5038033" y="4639547"/>
            <a:ext cx="1917938" cy="905779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10" idx="0"/>
            <a:endCxn id="11" idx="1"/>
          </p:cNvCxnSpPr>
          <p:nvPr/>
        </p:nvCxnSpPr>
        <p:spPr>
          <a:xfrm flipV="1">
            <a:off x="6008914" y="4639547"/>
            <a:ext cx="947057" cy="897153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7642798" y="6048143"/>
            <a:ext cx="1240971" cy="461665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77787B"/>
                </a:solidFill>
              </a:rPr>
              <a:t>Filter</a:t>
            </a:r>
            <a:endParaRPr lang="en-US" sz="2400" dirty="0">
              <a:solidFill>
                <a:srgbClr val="77787B"/>
              </a:solidFill>
            </a:endParaRPr>
          </a:p>
        </p:txBody>
      </p:sp>
      <p:cxnSp>
        <p:nvCxnSpPr>
          <p:cNvPr id="26" name="Straight Connector 25"/>
          <p:cNvCxnSpPr>
            <a:stCxn id="38" idx="2"/>
            <a:endCxn id="23" idx="1"/>
          </p:cNvCxnSpPr>
          <p:nvPr/>
        </p:nvCxnSpPr>
        <p:spPr>
          <a:xfrm>
            <a:off x="4463555" y="6024297"/>
            <a:ext cx="3179243" cy="254679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39" idx="2"/>
            <a:endCxn id="23" idx="1"/>
          </p:cNvCxnSpPr>
          <p:nvPr/>
        </p:nvCxnSpPr>
        <p:spPr>
          <a:xfrm>
            <a:off x="5709046" y="6022037"/>
            <a:ext cx="1933752" cy="256939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40" idx="2"/>
            <a:endCxn id="23" idx="1"/>
          </p:cNvCxnSpPr>
          <p:nvPr/>
        </p:nvCxnSpPr>
        <p:spPr>
          <a:xfrm>
            <a:off x="6244292" y="6004785"/>
            <a:ext cx="1398506" cy="274191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/>
          <p:cNvSpPr/>
          <p:nvPr/>
        </p:nvSpPr>
        <p:spPr>
          <a:xfrm>
            <a:off x="4387355" y="5545326"/>
            <a:ext cx="152400" cy="478971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5632846" y="5543066"/>
            <a:ext cx="152400" cy="478971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6168092" y="5525814"/>
            <a:ext cx="152400" cy="478971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59192" y="0"/>
            <a:ext cx="5684808" cy="2003606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  <p:cxnSp>
        <p:nvCxnSpPr>
          <p:cNvPr id="31" name="Shape 30"/>
          <p:cNvCxnSpPr>
            <a:stCxn id="1026" idx="2"/>
          </p:cNvCxnSpPr>
          <p:nvPr/>
        </p:nvCxnSpPr>
        <p:spPr>
          <a:xfrm rot="5400000">
            <a:off x="3220949" y="1663881"/>
            <a:ext cx="2740922" cy="3420373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1463040" y="6298361"/>
            <a:ext cx="6217920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77787B"/>
                </a:solidFill>
              </a:rPr>
              <a:t>Get more about </a:t>
            </a:r>
            <a:r>
              <a:rPr lang="en-US" sz="2400" dirty="0" err="1" smtClean="0">
                <a:solidFill>
                  <a:srgbClr val="77787B"/>
                </a:solidFill>
              </a:rPr>
              <a:t>Logcat</a:t>
            </a:r>
            <a:r>
              <a:rPr lang="en-US" sz="2400" dirty="0" smtClean="0">
                <a:solidFill>
                  <a:srgbClr val="77787B"/>
                </a:solidFill>
              </a:rPr>
              <a:t> from </a:t>
            </a:r>
            <a:r>
              <a:rPr lang="en-US" sz="2400" dirty="0" smtClean="0">
                <a:solidFill>
                  <a:srgbClr val="77787B"/>
                </a:solidFill>
                <a:hlinkClick r:id="rId3"/>
              </a:rPr>
              <a:t>here </a:t>
            </a:r>
            <a:endParaRPr lang="en-US" sz="2400" dirty="0">
              <a:solidFill>
                <a:srgbClr val="77787B"/>
              </a:solidFill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169390" y="2677990"/>
            <a:ext cx="3974609" cy="15862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Hierarchy Viewer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31800" y="1151907"/>
            <a:ext cx="8280400" cy="5013944"/>
          </a:xfrm>
        </p:spPr>
        <p:txBody>
          <a:bodyPr/>
          <a:lstStyle/>
          <a:p>
            <a:endParaRPr lang="en-US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1463040" y="6298361"/>
            <a:ext cx="6217920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77787B"/>
                </a:solidFill>
              </a:rPr>
              <a:t>Get more about Hierarchy Viewer from </a:t>
            </a:r>
            <a:r>
              <a:rPr lang="en-US" sz="2400" dirty="0" smtClean="0">
                <a:solidFill>
                  <a:srgbClr val="77787B"/>
                </a:solidFill>
                <a:hlinkClick r:id="rId2"/>
              </a:rPr>
              <a:t>here </a:t>
            </a:r>
            <a:endParaRPr lang="en-US" sz="2400" dirty="0">
              <a:solidFill>
                <a:srgbClr val="77787B"/>
              </a:solidFill>
            </a:endParaRPr>
          </a:p>
        </p:txBody>
      </p:sp>
      <p:pic>
        <p:nvPicPr>
          <p:cNvPr id="3074" name="Picture 2" descr="C:\Users\28848160\Desktop\a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6314" y="1103454"/>
            <a:ext cx="8273142" cy="5138894"/>
          </a:xfrm>
          <a:prstGeom prst="rect">
            <a:avLst/>
          </a:prstGeom>
          <a:noFill/>
        </p:spPr>
      </p:pic>
      <p:sp>
        <p:nvSpPr>
          <p:cNvPr id="8" name="Rectangle 7"/>
          <p:cNvSpPr/>
          <p:nvPr/>
        </p:nvSpPr>
        <p:spPr>
          <a:xfrm>
            <a:off x="2264228" y="1153885"/>
            <a:ext cx="4637315" cy="9252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264228" y="2111827"/>
            <a:ext cx="6389915" cy="217714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275114" y="4365171"/>
            <a:ext cx="4550230" cy="178525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495393" y="1663125"/>
            <a:ext cx="5118266" cy="403761"/>
          </a:xfrm>
          <a:prstGeom prst="round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800" y="795647"/>
            <a:ext cx="8280400" cy="5370203"/>
          </a:xfrm>
        </p:spPr>
        <p:txBody>
          <a:bodyPr/>
          <a:lstStyle/>
          <a:p>
            <a:pPr marL="174625" lvl="1" indent="-174625"/>
            <a:r>
              <a:rPr lang="en-US" sz="2400" dirty="0" smtClean="0"/>
              <a:t>Development Environment</a:t>
            </a:r>
          </a:p>
          <a:p>
            <a:pPr marL="174625" lvl="1" indent="-174625"/>
            <a:r>
              <a:rPr lang="en-US" sz="2400" dirty="0" smtClean="0"/>
              <a:t>Getting Start with Android Development</a:t>
            </a:r>
          </a:p>
          <a:p>
            <a:pPr marL="174625" lvl="1" indent="-174625"/>
            <a:r>
              <a:rPr lang="en-US" sz="2400" dirty="0" smtClean="0"/>
              <a:t>Effective Navigation</a:t>
            </a:r>
          </a:p>
          <a:p>
            <a:pPr marL="174625" lvl="1" indent="-174625"/>
            <a:r>
              <a:rPr lang="en-US" sz="2400" dirty="0" smtClean="0"/>
              <a:t>Multi-pane Layouts</a:t>
            </a:r>
          </a:p>
          <a:p>
            <a:pPr marL="174625" lvl="1" indent="-174625"/>
            <a:r>
              <a:rPr lang="en-US" sz="2400" dirty="0" smtClean="0"/>
              <a:t>Interactive</a:t>
            </a:r>
          </a:p>
          <a:p>
            <a:pPr marL="174625" lvl="1" indent="-174625"/>
            <a:r>
              <a:rPr lang="en-US" sz="2400" dirty="0" smtClean="0"/>
              <a:t>Custom UI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/>
            <a:r>
              <a:rPr lang="en-US" dirty="0" smtClean="0">
                <a:solidFill>
                  <a:schemeClr val="bg1"/>
                </a:solidFill>
              </a:rPr>
              <a:t>Example @ News App</a:t>
            </a:r>
            <a:endParaRPr lang="en-US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800" y="795647"/>
            <a:ext cx="8280400" cy="5370203"/>
          </a:xfrm>
        </p:spPr>
        <p:txBody>
          <a:bodyPr/>
          <a:lstStyle/>
          <a:p>
            <a:r>
              <a:rPr lang="en-US" dirty="0" smtClean="0"/>
              <a:t>News app allows users to browse through a set of categorized news stories and photos. 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4390" name="Picture 6" descr="Example news application wireframes, for handsets in portrait.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581385"/>
            <a:ext cx="4197227" cy="4849896"/>
          </a:xfrm>
          <a:prstGeom prst="rect">
            <a:avLst/>
          </a:prstGeom>
          <a:noFill/>
        </p:spPr>
      </p:pic>
      <p:pic>
        <p:nvPicPr>
          <p:cNvPr id="144392" name="Picture 8" descr="Example news application wireframes, for tablets in landscape.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00097" y="2254921"/>
            <a:ext cx="5043903" cy="3642959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/>
            <a:r>
              <a:rPr lang="en-US" dirty="0" smtClean="0">
                <a:solidFill>
                  <a:schemeClr val="bg1"/>
                </a:solidFill>
              </a:rPr>
              <a:t>App Information Model</a:t>
            </a:r>
            <a:endParaRPr lang="en-US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800" y="795647"/>
            <a:ext cx="8280400" cy="5370203"/>
          </a:xfrm>
        </p:spPr>
        <p:txBody>
          <a:bodyPr/>
          <a:lstStyle/>
          <a:p>
            <a:r>
              <a:rPr lang="en-US" dirty="0" smtClean="0"/>
              <a:t>Use entity-relationship diagrams (ERDs) to describe an application's information model.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4386" name="Picture 2" descr="Entity-relationship diagram for the example news application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77545" y="2364694"/>
            <a:ext cx="4830083" cy="342406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/>
            <a:r>
              <a:rPr lang="en-US" dirty="0" smtClean="0">
                <a:solidFill>
                  <a:schemeClr val="bg1"/>
                </a:solidFill>
              </a:rPr>
              <a:t>The Screens</a:t>
            </a:r>
            <a:endParaRPr lang="en-US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800" y="795647"/>
            <a:ext cx="8280400" cy="5370203"/>
          </a:xfrm>
        </p:spPr>
        <p:txBody>
          <a:bodyPr/>
          <a:lstStyle/>
          <a:p>
            <a:pPr marL="174625" lvl="1" indent="-174625"/>
            <a:r>
              <a:rPr lang="en-US" sz="2400" dirty="0" smtClean="0"/>
              <a:t>Determine</a:t>
            </a:r>
            <a:r>
              <a:rPr lang="en-US" sz="2400" i="1" dirty="0" smtClean="0"/>
              <a:t> the exhaustive set of screens</a:t>
            </a:r>
            <a:r>
              <a:rPr lang="en-US" sz="2400" dirty="0" smtClean="0"/>
              <a:t> needed to enable users to effectively discover, view, and act upon the data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5410" name="Picture 2" descr="Exhaustive screen map for the example news application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9317" y="2193471"/>
            <a:ext cx="5312998" cy="406581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/>
            <a:r>
              <a:rPr lang="en-US" dirty="0" smtClean="0">
                <a:solidFill>
                  <a:schemeClr val="bg1"/>
                </a:solidFill>
              </a:rPr>
              <a:t>The Combination  </a:t>
            </a:r>
            <a:endParaRPr lang="en-US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800" y="795647"/>
            <a:ext cx="8280400" cy="5370203"/>
          </a:xfrm>
        </p:spPr>
        <p:txBody>
          <a:bodyPr/>
          <a:lstStyle/>
          <a:p>
            <a:r>
              <a:rPr lang="en-US" dirty="0" smtClean="0"/>
              <a:t>Plan the combination of screens in groups to support multiple </a:t>
            </a:r>
            <a:r>
              <a:rPr lang="en-US" dirty="0" err="1" smtClean="0"/>
              <a:t>touchsreen</a:t>
            </a:r>
            <a:r>
              <a:rPr lang="en-US" dirty="0" smtClean="0"/>
              <a:t> sizes </a:t>
            </a:r>
            <a:r>
              <a:rPr lang="en-US" dirty="0" smtClean="0">
                <a:solidFill>
                  <a:srgbClr val="FF0000"/>
                </a:solidFill>
              </a:rPr>
              <a:t>by multi-pane layout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7458" name="Picture 2" descr="Updated example news application screen map for tablet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10203" y="1945593"/>
            <a:ext cx="5363482" cy="397472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/>
            <a:r>
              <a:rPr lang="en-US" dirty="0" smtClean="0">
                <a:solidFill>
                  <a:schemeClr val="bg1"/>
                </a:solidFill>
              </a:rPr>
              <a:t>The Navigation</a:t>
            </a:r>
            <a:endParaRPr lang="en-US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800" y="795647"/>
            <a:ext cx="4719320" cy="5370203"/>
          </a:xfrm>
        </p:spPr>
        <p:txBody>
          <a:bodyPr/>
          <a:lstStyle/>
          <a:p>
            <a:r>
              <a:rPr lang="en-US" dirty="0" smtClean="0"/>
              <a:t>Plan navigation among screens</a:t>
            </a:r>
          </a:p>
          <a:p>
            <a:pPr lvl="1"/>
            <a:r>
              <a:rPr lang="en-US" dirty="0" smtClean="0"/>
              <a:t>For example, one section may show textual information about an object while another may provide a map of the object's geographic location.  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6434" name="Picture 2" descr="Collection-related children and section-related children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30349" y="476046"/>
            <a:ext cx="3094170" cy="2580005"/>
          </a:xfrm>
          <a:prstGeom prst="rect">
            <a:avLst/>
          </a:prstGeom>
          <a:noFill/>
        </p:spPr>
      </p:pic>
      <p:pic>
        <p:nvPicPr>
          <p:cNvPr id="146436" name="Picture 4" descr="Final screen map for the example news application on handsets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3449954"/>
            <a:ext cx="4572000" cy="3133726"/>
          </a:xfrm>
          <a:prstGeom prst="rect">
            <a:avLst/>
          </a:prstGeom>
          <a:noFill/>
        </p:spPr>
      </p:pic>
      <p:pic>
        <p:nvPicPr>
          <p:cNvPr id="146438" name="Picture 6" descr="Final screen map for the example news application on tablets, in landscape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467225" y="3419474"/>
            <a:ext cx="4676775" cy="3438526"/>
          </a:xfrm>
          <a:prstGeom prst="rect">
            <a:avLst/>
          </a:prstGeom>
          <a:noFill/>
        </p:spPr>
      </p:pic>
      <p:sp>
        <p:nvSpPr>
          <p:cNvPr id="9" name="Rectangle 8"/>
          <p:cNvSpPr/>
          <p:nvPr/>
        </p:nvSpPr>
        <p:spPr>
          <a:xfrm>
            <a:off x="7718533" y="1389811"/>
            <a:ext cx="1097280" cy="2743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590773" y="2710611"/>
            <a:ext cx="1097280" cy="2743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4520242" y="3450566"/>
            <a:ext cx="17253" cy="2216988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2838082" y="3424687"/>
            <a:ext cx="3243532" cy="1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 rot="5400000">
            <a:off x="3209025" y="4468485"/>
            <a:ext cx="23463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2"/>
                </a:solidFill>
              </a:rPr>
              <a:t>Descent Navigation</a:t>
            </a:r>
            <a:endParaRPr lang="en-US" sz="1600" dirty="0">
              <a:solidFill>
                <a:schemeClr val="bg2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395931" y="3007747"/>
            <a:ext cx="23463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2"/>
                </a:solidFill>
              </a:rPr>
              <a:t>Lateral Navigation</a:t>
            </a:r>
            <a:endParaRPr lang="en-US" sz="1600" dirty="0">
              <a:solidFill>
                <a:schemeClr val="bg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495393" y="2103051"/>
            <a:ext cx="5118266" cy="403761"/>
          </a:xfrm>
          <a:prstGeom prst="round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800" y="795647"/>
            <a:ext cx="8280400" cy="5370203"/>
          </a:xfrm>
        </p:spPr>
        <p:txBody>
          <a:bodyPr/>
          <a:lstStyle/>
          <a:p>
            <a:pPr marL="174625" lvl="1" indent="-174625"/>
            <a:r>
              <a:rPr lang="en-US" sz="2400" dirty="0" smtClean="0"/>
              <a:t>Development Environment</a:t>
            </a:r>
          </a:p>
          <a:p>
            <a:pPr marL="174625" lvl="1" indent="-174625"/>
            <a:r>
              <a:rPr lang="en-US" sz="2400" dirty="0" smtClean="0"/>
              <a:t>Getting Start with Android Development</a:t>
            </a:r>
          </a:p>
          <a:p>
            <a:pPr marL="174625" lvl="1" indent="-174625"/>
            <a:r>
              <a:rPr lang="en-US" sz="2400" dirty="0" smtClean="0"/>
              <a:t>Effective Navigation</a:t>
            </a:r>
          </a:p>
          <a:p>
            <a:pPr marL="174625" lvl="1" indent="-174625"/>
            <a:r>
              <a:rPr lang="en-US" sz="2400" dirty="0" smtClean="0"/>
              <a:t>Multi-pane Layouts</a:t>
            </a:r>
          </a:p>
          <a:p>
            <a:pPr marL="174625" lvl="1" indent="-174625"/>
            <a:r>
              <a:rPr lang="en-US" sz="2400" dirty="0" smtClean="0"/>
              <a:t>Interactive</a:t>
            </a:r>
          </a:p>
          <a:p>
            <a:pPr marL="174625" lvl="1" indent="-174625"/>
            <a:r>
              <a:rPr lang="en-US" sz="2400" dirty="0" smtClean="0"/>
              <a:t>Custom UI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IDE Options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800" y="1151907"/>
            <a:ext cx="8280400" cy="5013944"/>
          </a:xfrm>
        </p:spPr>
        <p:txBody>
          <a:bodyPr/>
          <a:lstStyle/>
          <a:p>
            <a:r>
              <a:rPr lang="en-US" dirty="0" smtClean="0"/>
              <a:t>Get the ADT Bundle</a:t>
            </a:r>
          </a:p>
          <a:p>
            <a:pPr lvl="1"/>
            <a:r>
              <a:rPr lang="en-US" dirty="0" smtClean="0"/>
              <a:t>Based on Eclipse (ADT Bundle)</a:t>
            </a:r>
          </a:p>
          <a:p>
            <a:pPr lvl="1"/>
            <a:r>
              <a:rPr lang="en-US" dirty="0" smtClean="0"/>
              <a:t>SDK Manager</a:t>
            </a:r>
          </a:p>
          <a:p>
            <a:pPr lvl="1"/>
            <a:r>
              <a:rPr lang="en-US" dirty="0" smtClean="0"/>
              <a:t>Get from </a:t>
            </a:r>
            <a:r>
              <a:rPr lang="en-US" dirty="0" smtClean="0">
                <a:hlinkClick r:id="rId2"/>
              </a:rPr>
              <a:t>here</a:t>
            </a:r>
            <a:endParaRPr lang="en-US" dirty="0" smtClean="0"/>
          </a:p>
          <a:p>
            <a:r>
              <a:rPr lang="en-US" dirty="0" smtClean="0"/>
              <a:t>Upgrade an Existing IDE</a:t>
            </a:r>
          </a:p>
          <a:p>
            <a:pPr lvl="1"/>
            <a:r>
              <a:rPr lang="en-US" dirty="0" smtClean="0"/>
              <a:t>Eclipse </a:t>
            </a:r>
            <a:r>
              <a:rPr lang="en-US" dirty="0" err="1" smtClean="0"/>
              <a:t>Plugin</a:t>
            </a:r>
            <a:r>
              <a:rPr lang="en-US" dirty="0" smtClean="0"/>
              <a:t> - Android Development Tools (ADT)</a:t>
            </a:r>
          </a:p>
          <a:p>
            <a:pPr lvl="1"/>
            <a:r>
              <a:rPr lang="en-US" dirty="0" smtClean="0"/>
              <a:t>SDK Manager</a:t>
            </a:r>
          </a:p>
          <a:p>
            <a:r>
              <a:rPr lang="en-US" dirty="0" smtClean="0"/>
              <a:t>Get the Android Studio</a:t>
            </a:r>
          </a:p>
          <a:p>
            <a:pPr lvl="1"/>
            <a:r>
              <a:rPr lang="en-US" dirty="0" smtClean="0"/>
              <a:t>Based on </a:t>
            </a:r>
            <a:r>
              <a:rPr lang="en-US" dirty="0" err="1" smtClean="0"/>
              <a:t>IntelliJ</a:t>
            </a:r>
            <a:r>
              <a:rPr lang="en-US" dirty="0" smtClean="0"/>
              <a:t> IDEA</a:t>
            </a:r>
          </a:p>
          <a:p>
            <a:pPr lvl="1"/>
            <a:r>
              <a:rPr lang="en-US" dirty="0" smtClean="0"/>
              <a:t>SDK Manager</a:t>
            </a:r>
          </a:p>
          <a:p>
            <a:pPr lvl="1"/>
            <a:r>
              <a:rPr lang="en-US" dirty="0" smtClean="0"/>
              <a:t>Get from </a:t>
            </a:r>
            <a:r>
              <a:rPr lang="en-US" dirty="0" smtClean="0">
                <a:hlinkClick r:id="rId3"/>
              </a:rPr>
              <a:t>here</a:t>
            </a:r>
            <a:endParaRPr lang="en-US" dirty="0" smtClean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http://developer.android.com/images/tools/android-studio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444545" y="3357793"/>
            <a:ext cx="4187825" cy="345495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Key Challenge of Android Development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31800" y="1151907"/>
            <a:ext cx="8280400" cy="5013944"/>
          </a:xfrm>
        </p:spPr>
        <p:txBody>
          <a:bodyPr/>
          <a:lstStyle/>
          <a:p>
            <a:r>
              <a:rPr lang="en-US" dirty="0" smtClean="0"/>
              <a:t>Android devices come in many different screen sizes and types, such as tablet, mobile, …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206850" name="Picture 2" descr="http://developer.android.com/design/media/multipane_views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16155" y="2090035"/>
            <a:ext cx="6111690" cy="4543678"/>
          </a:xfrm>
          <a:prstGeom prst="rect">
            <a:avLst/>
          </a:prstGeom>
          <a:noFill/>
        </p:spPr>
      </p:pic>
      <p:pic>
        <p:nvPicPr>
          <p:cNvPr id="206852" name="Picture 4" descr="http://developer.android.com/design/media/multipane_view_table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46916" y="2074030"/>
            <a:ext cx="7250168" cy="455105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68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068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Screen Supporting</a:t>
            </a:r>
            <a:endParaRPr lang="en-US" sz="20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67897" y="1231450"/>
            <a:ext cx="821595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77787B"/>
                </a:solidFill>
              </a:rPr>
              <a:t>Android powers hundreds of device types</a:t>
            </a:r>
            <a:r>
              <a:rPr lang="en-US" sz="2400" dirty="0" smtClean="0">
                <a:solidFill>
                  <a:schemeClr val="bg2"/>
                </a:solidFill>
              </a:rPr>
              <a:t> </a:t>
            </a:r>
            <a:r>
              <a:rPr lang="en-US" sz="2400" dirty="0" smtClean="0">
                <a:solidFill>
                  <a:srgbClr val="FF0000"/>
                </a:solidFill>
              </a:rPr>
              <a:t>with several different screen sizes</a:t>
            </a:r>
            <a:r>
              <a:rPr lang="en-US" sz="2400" dirty="0" smtClean="0">
                <a:solidFill>
                  <a:srgbClr val="77787B"/>
                </a:solidFill>
              </a:rPr>
              <a:t>, ranging from small phones to large TV sets. </a:t>
            </a:r>
          </a:p>
          <a:p>
            <a:endParaRPr lang="en-US" sz="2400" dirty="0" smtClean="0">
              <a:solidFill>
                <a:schemeClr val="bg2"/>
              </a:solidFill>
            </a:endParaRPr>
          </a:p>
          <a:p>
            <a:r>
              <a:rPr lang="en-US" sz="2400" dirty="0" smtClean="0">
                <a:solidFill>
                  <a:srgbClr val="77787B"/>
                </a:solidFill>
              </a:rPr>
              <a:t>--Use</a:t>
            </a:r>
            <a:r>
              <a:rPr lang="en-US" sz="2400" dirty="0" smtClean="0">
                <a:solidFill>
                  <a:srgbClr val="00B050"/>
                </a:solidFill>
              </a:rPr>
              <a:t> </a:t>
            </a:r>
            <a:r>
              <a:rPr lang="en-US" sz="2400" dirty="0" err="1" smtClean="0">
                <a:solidFill>
                  <a:srgbClr val="00B050"/>
                </a:solidFill>
              </a:rPr>
              <a:t>wrap_content</a:t>
            </a:r>
            <a:r>
              <a:rPr lang="en-US" sz="2400" dirty="0" smtClean="0">
                <a:solidFill>
                  <a:schemeClr val="bg2"/>
                </a:solidFill>
              </a:rPr>
              <a:t> </a:t>
            </a:r>
            <a:r>
              <a:rPr lang="en-US" sz="2400" dirty="0" smtClean="0">
                <a:solidFill>
                  <a:srgbClr val="77787B"/>
                </a:solidFill>
              </a:rPr>
              <a:t>and </a:t>
            </a:r>
            <a:r>
              <a:rPr lang="en-US" sz="2400" dirty="0" err="1" smtClean="0">
                <a:solidFill>
                  <a:srgbClr val="00B050"/>
                </a:solidFill>
              </a:rPr>
              <a:t>match_parent</a:t>
            </a:r>
            <a:r>
              <a:rPr lang="en-US" sz="2400" dirty="0" smtClean="0">
                <a:solidFill>
                  <a:srgbClr val="00B050"/>
                </a:solidFill>
              </a:rPr>
              <a:t> </a:t>
            </a:r>
            <a:r>
              <a:rPr lang="en-US" sz="2400" dirty="0" smtClean="0">
                <a:solidFill>
                  <a:srgbClr val="77787B"/>
                </a:solidFill>
              </a:rPr>
              <a:t>instead of</a:t>
            </a:r>
            <a:r>
              <a:rPr lang="en-US" sz="2400" dirty="0" smtClean="0">
                <a:solidFill>
                  <a:srgbClr val="00B050"/>
                </a:solidFill>
              </a:rPr>
              <a:t> </a:t>
            </a:r>
            <a:r>
              <a:rPr lang="en-US" sz="2400" strike="sngStrike" dirty="0" smtClean="0">
                <a:solidFill>
                  <a:srgbClr val="FF0000"/>
                </a:solidFill>
              </a:rPr>
              <a:t>hard code </a:t>
            </a:r>
            <a:r>
              <a:rPr lang="en-US" sz="2400" dirty="0" smtClean="0">
                <a:solidFill>
                  <a:srgbClr val="77787B"/>
                </a:solidFill>
              </a:rPr>
              <a:t>to the size of element in layout</a:t>
            </a:r>
          </a:p>
          <a:p>
            <a:r>
              <a:rPr lang="en-US" sz="2400" dirty="0" smtClean="0">
                <a:solidFill>
                  <a:srgbClr val="77787B"/>
                </a:solidFill>
              </a:rPr>
              <a:t>--Use</a:t>
            </a:r>
            <a:r>
              <a:rPr lang="en-US" sz="2400" dirty="0" smtClean="0">
                <a:solidFill>
                  <a:schemeClr val="bg2"/>
                </a:solidFill>
              </a:rPr>
              <a:t> </a:t>
            </a:r>
            <a:r>
              <a:rPr lang="en-US" sz="2400" dirty="0" err="1" smtClean="0">
                <a:solidFill>
                  <a:srgbClr val="00B050"/>
                </a:solidFill>
              </a:rPr>
              <a:t>RelativeLayout</a:t>
            </a:r>
            <a:r>
              <a:rPr lang="en-US" sz="2400" dirty="0" smtClean="0">
                <a:solidFill>
                  <a:srgbClr val="FF0000"/>
                </a:solidFill>
              </a:rPr>
              <a:t> </a:t>
            </a:r>
            <a:r>
              <a:rPr lang="en-US" sz="2400" dirty="0" smtClean="0">
                <a:solidFill>
                  <a:srgbClr val="77787B"/>
                </a:solidFill>
              </a:rPr>
              <a:t>instead of </a:t>
            </a:r>
            <a:r>
              <a:rPr lang="en-US" sz="2400" strike="sngStrike" dirty="0" smtClean="0">
                <a:solidFill>
                  <a:srgbClr val="FF0000"/>
                </a:solidFill>
              </a:rPr>
              <a:t>absolute layout</a:t>
            </a:r>
            <a:endParaRPr lang="en-US" sz="2400" strike="sngStrike" dirty="0" smtClean="0">
              <a:solidFill>
                <a:srgbClr val="FF0000"/>
              </a:solidFill>
            </a:endParaRPr>
          </a:p>
          <a:p>
            <a:r>
              <a:rPr lang="en-US" sz="2400" dirty="0" smtClean="0">
                <a:solidFill>
                  <a:srgbClr val="77787B"/>
                </a:solidFill>
              </a:rPr>
              <a:t>--Use</a:t>
            </a:r>
            <a:r>
              <a:rPr lang="en-US" sz="2400" dirty="0" smtClean="0">
                <a:solidFill>
                  <a:schemeClr val="bg2"/>
                </a:solidFill>
              </a:rPr>
              <a:t> </a:t>
            </a:r>
            <a:r>
              <a:rPr lang="en-US" sz="2400" dirty="0" err="1" smtClean="0">
                <a:solidFill>
                  <a:srgbClr val="00B050"/>
                </a:solidFill>
              </a:rPr>
              <a:t>dp</a:t>
            </a:r>
            <a:r>
              <a:rPr lang="en-US" sz="2400" dirty="0" smtClean="0">
                <a:solidFill>
                  <a:schemeClr val="bg2"/>
                </a:solidFill>
              </a:rPr>
              <a:t> </a:t>
            </a:r>
            <a:r>
              <a:rPr lang="en-US" sz="2400" dirty="0" smtClean="0">
                <a:solidFill>
                  <a:srgbClr val="77787B"/>
                </a:solidFill>
              </a:rPr>
              <a:t>(</a:t>
            </a:r>
            <a:r>
              <a:rPr lang="en-US" sz="2400" i="1" dirty="0" smtClean="0">
                <a:solidFill>
                  <a:srgbClr val="77787B"/>
                </a:solidFill>
              </a:rPr>
              <a:t>Density-independent pixel</a:t>
            </a:r>
            <a:r>
              <a:rPr lang="en-US" sz="2400" dirty="0" smtClean="0">
                <a:solidFill>
                  <a:srgbClr val="77787B"/>
                </a:solidFill>
              </a:rPr>
              <a:t>) instead of </a:t>
            </a:r>
            <a:r>
              <a:rPr lang="en-US" sz="2400" strike="sngStrike" dirty="0" smtClean="0">
                <a:solidFill>
                  <a:srgbClr val="FF0000"/>
                </a:solidFill>
              </a:rPr>
              <a:t>pixel</a:t>
            </a:r>
          </a:p>
          <a:p>
            <a:r>
              <a:rPr lang="en-US" sz="2400" dirty="0" smtClean="0">
                <a:solidFill>
                  <a:srgbClr val="77787B"/>
                </a:solidFill>
              </a:rPr>
              <a:t>--Use </a:t>
            </a:r>
            <a:r>
              <a:rPr lang="en-US" sz="2400" dirty="0" smtClean="0">
                <a:solidFill>
                  <a:srgbClr val="77787B"/>
                </a:solidFill>
              </a:rPr>
              <a:t>the </a:t>
            </a:r>
            <a:r>
              <a:rPr lang="en-US" sz="2400" dirty="0" smtClean="0">
                <a:solidFill>
                  <a:srgbClr val="FF0000"/>
                </a:solidFill>
              </a:rPr>
              <a:t>qualifier</a:t>
            </a:r>
            <a:r>
              <a:rPr lang="en-US" sz="2400" dirty="0" smtClean="0">
                <a:solidFill>
                  <a:schemeClr val="bg2"/>
                </a:solidFill>
              </a:rPr>
              <a:t> </a:t>
            </a:r>
            <a:r>
              <a:rPr lang="en-US" sz="2400" dirty="0" smtClean="0">
                <a:solidFill>
                  <a:srgbClr val="77787B"/>
                </a:solidFill>
              </a:rPr>
              <a:t>to distinguish </a:t>
            </a:r>
            <a:r>
              <a:rPr lang="en-US" sz="2400" dirty="0" smtClean="0">
                <a:solidFill>
                  <a:srgbClr val="77787B"/>
                </a:solidFill>
              </a:rPr>
              <a:t>the </a:t>
            </a:r>
            <a:r>
              <a:rPr lang="en-US" sz="2400" dirty="0" smtClean="0">
                <a:solidFill>
                  <a:srgbClr val="77787B"/>
                </a:solidFill>
              </a:rPr>
              <a:t>layouts and </a:t>
            </a:r>
            <a:r>
              <a:rPr lang="en-US" sz="2400" dirty="0" err="1" smtClean="0">
                <a:solidFill>
                  <a:srgbClr val="77787B"/>
                </a:solidFill>
              </a:rPr>
              <a:t>drawables</a:t>
            </a:r>
            <a:endParaRPr lang="en-US" sz="2400" dirty="0" smtClean="0">
              <a:solidFill>
                <a:srgbClr val="77787B"/>
              </a:solidFill>
            </a:endParaRPr>
          </a:p>
          <a:p>
            <a:r>
              <a:rPr lang="en-US" sz="2400" dirty="0" smtClean="0">
                <a:solidFill>
                  <a:srgbClr val="77787B"/>
                </a:solidFill>
              </a:rPr>
              <a:t>--Use</a:t>
            </a:r>
            <a:r>
              <a:rPr lang="en-US" sz="2400" dirty="0" smtClean="0">
                <a:solidFill>
                  <a:schemeClr val="bg2"/>
                </a:solidFill>
              </a:rPr>
              <a:t> </a:t>
            </a:r>
            <a:r>
              <a:rPr lang="en-US" sz="2400" dirty="0" smtClean="0">
                <a:solidFill>
                  <a:srgbClr val="FF0000"/>
                </a:solidFill>
              </a:rPr>
              <a:t>Nine-patch</a:t>
            </a:r>
            <a:r>
              <a:rPr lang="en-US" sz="2400" dirty="0" smtClean="0">
                <a:solidFill>
                  <a:schemeClr val="bg2"/>
                </a:solidFill>
              </a:rPr>
              <a:t> </a:t>
            </a:r>
            <a:r>
              <a:rPr lang="en-US" sz="2400" dirty="0" smtClean="0">
                <a:solidFill>
                  <a:srgbClr val="77787B"/>
                </a:solidFill>
              </a:rPr>
              <a:t>Bitmaps (define the way of scale by own)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wrap_content</a:t>
            </a:r>
            <a:r>
              <a:rPr lang="en-US" dirty="0" smtClean="0"/>
              <a:t> &amp; match_parent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937" y="1090742"/>
            <a:ext cx="5133975" cy="546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59930" y="2151243"/>
            <a:ext cx="5284070" cy="29150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959709" y="4180705"/>
            <a:ext cx="1647567" cy="15651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272747" y="3468132"/>
            <a:ext cx="1647567" cy="15651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066801" y="4856207"/>
            <a:ext cx="1647567" cy="15651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Elbow Connector 10"/>
          <p:cNvCxnSpPr>
            <a:stCxn id="8" idx="3"/>
          </p:cNvCxnSpPr>
          <p:nvPr/>
        </p:nvCxnSpPr>
        <p:spPr>
          <a:xfrm flipV="1">
            <a:off x="2920314" y="2545492"/>
            <a:ext cx="1107989" cy="1000899"/>
          </a:xfrm>
          <a:prstGeom prst="bentConnector3">
            <a:avLst>
              <a:gd name="adj1" fmla="val 50000"/>
            </a:avLst>
          </a:prstGeom>
          <a:ln w="19050">
            <a:solidFill>
              <a:srgbClr val="0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hape 13"/>
          <p:cNvCxnSpPr>
            <a:stCxn id="7" idx="3"/>
          </p:cNvCxnSpPr>
          <p:nvPr/>
        </p:nvCxnSpPr>
        <p:spPr>
          <a:xfrm flipV="1">
            <a:off x="2607276" y="2656703"/>
            <a:ext cx="2335427" cy="1602261"/>
          </a:xfrm>
          <a:prstGeom prst="bentConnector3">
            <a:avLst>
              <a:gd name="adj1" fmla="val 50000"/>
            </a:avLst>
          </a:prstGeom>
          <a:ln w="19050">
            <a:solidFill>
              <a:srgbClr val="0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6"/>
          <p:cNvCxnSpPr>
            <a:stCxn id="9" idx="3"/>
          </p:cNvCxnSpPr>
          <p:nvPr/>
        </p:nvCxnSpPr>
        <p:spPr>
          <a:xfrm flipV="1">
            <a:off x="2714368" y="2458995"/>
            <a:ext cx="2833816" cy="2475471"/>
          </a:xfrm>
          <a:prstGeom prst="bentConnector3">
            <a:avLst>
              <a:gd name="adj1" fmla="val 50000"/>
            </a:avLst>
          </a:prstGeom>
          <a:ln w="19050">
            <a:solidFill>
              <a:srgbClr val="0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2397211" y="4090086"/>
            <a:ext cx="234778" cy="2965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4205417" y="2339546"/>
            <a:ext cx="873210" cy="304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6446108" y="3171567"/>
            <a:ext cx="1919415" cy="2759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5292810" y="704334"/>
            <a:ext cx="3665838" cy="139631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>
                <a:solidFill>
                  <a:schemeClr val="tx1">
                    <a:lumMod val="50000"/>
                  </a:schemeClr>
                </a:solidFill>
              </a:rPr>
              <a:t>Indicates how much of the extra space in the LinearLayout will be allocated to the</a:t>
            </a:r>
          </a:p>
          <a:p>
            <a:r>
              <a:rPr lang="en-US" sz="1600" i="1" dirty="0" smtClean="0">
                <a:solidFill>
                  <a:srgbClr val="FF0000"/>
                </a:solidFill>
              </a:rPr>
              <a:t>Specify 0 if the view should not be stretched.</a:t>
            </a:r>
            <a:endParaRPr lang="en-US" sz="1600" i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9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8" grpId="0" animBg="1"/>
      <p:bldP spid="19" grpId="0" animBg="1"/>
      <p:bldP spid="20" grpId="0" animBg="1"/>
      <p:bldP spid="21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Relative Layout instead of Absolute Layout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034235"/>
            <a:ext cx="5597611" cy="56628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08273" y="1536486"/>
            <a:ext cx="2057400" cy="2771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392465" y="4392571"/>
            <a:ext cx="3898919" cy="2341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" name="Rectangle 21"/>
          <p:cNvSpPr/>
          <p:nvPr/>
        </p:nvSpPr>
        <p:spPr>
          <a:xfrm>
            <a:off x="630196" y="3579343"/>
            <a:ext cx="2607274" cy="15239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597245" y="4559645"/>
            <a:ext cx="2607274" cy="15239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576650" y="5923007"/>
            <a:ext cx="2607274" cy="15239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5292810" y="825099"/>
            <a:ext cx="3517558" cy="44484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>
                <a:solidFill>
                  <a:srgbClr val="77787B"/>
                </a:solidFill>
              </a:rPr>
              <a:t>System help manage the layout of them relatively</a:t>
            </a:r>
            <a:endParaRPr lang="en-US" sz="1600" dirty="0">
              <a:solidFill>
                <a:srgbClr val="77787B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0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0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  <p:bldP spid="25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Terminology about the Spec of Screen</a:t>
            </a:r>
            <a:endParaRPr lang="en-US" sz="20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67897" y="1231450"/>
            <a:ext cx="821595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smtClean="0">
                <a:solidFill>
                  <a:srgbClr val="77787B"/>
                </a:solidFill>
              </a:rPr>
              <a:t>Screen size – 4 inch, 5 inch, 7 inch, 10 inch</a:t>
            </a:r>
          </a:p>
          <a:p>
            <a:r>
              <a:rPr lang="en-US" sz="2400" i="1" dirty="0" smtClean="0">
                <a:solidFill>
                  <a:srgbClr val="77787B"/>
                </a:solidFill>
              </a:rPr>
              <a:t>Screen density – dpi (dots per inch)</a:t>
            </a:r>
          </a:p>
          <a:p>
            <a:r>
              <a:rPr lang="en-US" sz="2400" i="1" dirty="0" smtClean="0">
                <a:solidFill>
                  <a:srgbClr val="77787B"/>
                </a:solidFill>
              </a:rPr>
              <a:t>Orientation – landscape and portrait</a:t>
            </a:r>
          </a:p>
          <a:p>
            <a:r>
              <a:rPr lang="en-US" sz="2400" i="1" dirty="0" smtClean="0">
                <a:solidFill>
                  <a:srgbClr val="77787B"/>
                </a:solidFill>
              </a:rPr>
              <a:t>Resolution – numbers of physical pixels 1024x768</a:t>
            </a:r>
          </a:p>
          <a:p>
            <a:r>
              <a:rPr lang="en-US" sz="2400" i="1" dirty="0" smtClean="0">
                <a:solidFill>
                  <a:srgbClr val="77787B"/>
                </a:solidFill>
              </a:rPr>
              <a:t>density-independent pixel (</a:t>
            </a:r>
            <a:r>
              <a:rPr lang="en-US" sz="2400" i="1" dirty="0" err="1" smtClean="0">
                <a:solidFill>
                  <a:srgbClr val="FF0000"/>
                </a:solidFill>
              </a:rPr>
              <a:t>dp</a:t>
            </a:r>
            <a:r>
              <a:rPr lang="en-US" sz="2400" i="1" dirty="0" smtClean="0">
                <a:solidFill>
                  <a:srgbClr val="77787B"/>
                </a:solidFill>
              </a:rPr>
              <a:t>) - virtual pixel unit</a:t>
            </a:r>
          </a:p>
        </p:txBody>
      </p:sp>
      <p:pic>
        <p:nvPicPr>
          <p:cNvPr id="2170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70752" y="3308231"/>
            <a:ext cx="5619750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525407" y="5239836"/>
            <a:ext cx="821595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77787B"/>
                </a:solidFill>
              </a:rPr>
              <a:t>The density-independent pixel is equivalent to one physical pixel on a 160 dpi screen (</a:t>
            </a:r>
            <a:r>
              <a:rPr lang="en-US" sz="2000" dirty="0" smtClean="0">
                <a:solidFill>
                  <a:srgbClr val="FF0000"/>
                </a:solidFill>
              </a:rPr>
              <a:t>160dpi/</a:t>
            </a:r>
            <a:r>
              <a:rPr lang="en-US" sz="2000" dirty="0" err="1" smtClean="0">
                <a:solidFill>
                  <a:srgbClr val="FF0000"/>
                </a:solidFill>
              </a:rPr>
              <a:t>mdpi</a:t>
            </a:r>
            <a:r>
              <a:rPr lang="en-US" sz="2000" dirty="0" smtClean="0">
                <a:solidFill>
                  <a:srgbClr val="FF0000"/>
                </a:solidFill>
              </a:rPr>
              <a:t> baseline</a:t>
            </a:r>
            <a:r>
              <a:rPr lang="en-US" sz="2000" dirty="0" smtClean="0">
                <a:solidFill>
                  <a:srgbClr val="77787B"/>
                </a:solidFill>
              </a:rPr>
              <a:t>)</a:t>
            </a:r>
          </a:p>
          <a:p>
            <a:endParaRPr lang="en-US" sz="2000" i="1" dirty="0" smtClean="0">
              <a:solidFill>
                <a:srgbClr val="77787B"/>
              </a:solidFill>
            </a:endParaRPr>
          </a:p>
          <a:p>
            <a:r>
              <a:rPr lang="en-US" sz="2000" dirty="0" smtClean="0">
                <a:solidFill>
                  <a:srgbClr val="77787B"/>
                </a:solidFill>
              </a:rPr>
              <a:t>The conversion of </a:t>
            </a:r>
            <a:r>
              <a:rPr lang="en-US" sz="2000" dirty="0" err="1" smtClean="0">
                <a:solidFill>
                  <a:srgbClr val="77787B"/>
                </a:solidFill>
              </a:rPr>
              <a:t>dp</a:t>
            </a:r>
            <a:r>
              <a:rPr lang="en-US" sz="2000" dirty="0" smtClean="0">
                <a:solidFill>
                  <a:srgbClr val="77787B"/>
                </a:solidFill>
              </a:rPr>
              <a:t> units to screen pixels is </a:t>
            </a:r>
            <a:r>
              <a:rPr lang="en-US" sz="2000" dirty="0" err="1" smtClean="0">
                <a:solidFill>
                  <a:srgbClr val="FF0000"/>
                </a:solidFill>
              </a:rPr>
              <a:t>px</a:t>
            </a:r>
            <a:r>
              <a:rPr lang="en-US" sz="2000" dirty="0" smtClean="0">
                <a:solidFill>
                  <a:srgbClr val="FF0000"/>
                </a:solidFill>
              </a:rPr>
              <a:t> = </a:t>
            </a:r>
            <a:r>
              <a:rPr lang="en-US" sz="2000" dirty="0" err="1" smtClean="0">
                <a:solidFill>
                  <a:srgbClr val="FF0000"/>
                </a:solidFill>
              </a:rPr>
              <a:t>dp</a:t>
            </a:r>
            <a:r>
              <a:rPr lang="en-US" sz="2000" dirty="0" smtClean="0">
                <a:solidFill>
                  <a:srgbClr val="FF0000"/>
                </a:solidFill>
              </a:rPr>
              <a:t> * (dpi / 160)</a:t>
            </a:r>
            <a:endParaRPr lang="en-US" sz="2000" i="1" dirty="0" smtClean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</a:t>
            </a:r>
            <a:r>
              <a:rPr lang="en-US" dirty="0" err="1" smtClean="0"/>
              <a:t>dp</a:t>
            </a:r>
            <a:r>
              <a:rPr lang="en-US" dirty="0" smtClean="0"/>
              <a:t> unit</a:t>
            </a:r>
            <a:endParaRPr lang="en-US" sz="20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18114" name="Picture 2" descr="http://developer.android.com/images/screens_support/density-test-bad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40580" y="2701453"/>
            <a:ext cx="6972300" cy="1657351"/>
          </a:xfrm>
          <a:prstGeom prst="rect">
            <a:avLst/>
          </a:prstGeom>
          <a:noFill/>
        </p:spPr>
      </p:pic>
      <p:pic>
        <p:nvPicPr>
          <p:cNvPr id="218116" name="Picture 4" descr="http://developer.android.com/images/screens_support/density-test-good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66459" y="4860310"/>
            <a:ext cx="6972300" cy="1543051"/>
          </a:xfrm>
          <a:prstGeom prst="rect">
            <a:avLst/>
          </a:prstGeom>
          <a:noFill/>
        </p:spPr>
      </p:pic>
      <p:sp>
        <p:nvSpPr>
          <p:cNvPr id="8" name="Rectangle 7"/>
          <p:cNvSpPr/>
          <p:nvPr/>
        </p:nvSpPr>
        <p:spPr>
          <a:xfrm>
            <a:off x="3752778" y="2343478"/>
            <a:ext cx="1173193" cy="3450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Pixel unit</a:t>
            </a:r>
            <a:endParaRPr lang="en-US" sz="1200" dirty="0"/>
          </a:p>
        </p:txBody>
      </p:sp>
      <p:sp>
        <p:nvSpPr>
          <p:cNvPr id="9" name="Rectangle 8"/>
          <p:cNvSpPr/>
          <p:nvPr/>
        </p:nvSpPr>
        <p:spPr>
          <a:xfrm>
            <a:off x="3752778" y="6395017"/>
            <a:ext cx="1173193" cy="3450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 smtClean="0"/>
              <a:t>dp</a:t>
            </a:r>
            <a:r>
              <a:rPr lang="en-US" sz="1200" dirty="0" smtClean="0"/>
              <a:t> unit</a:t>
            </a:r>
            <a:endParaRPr lang="en-US" sz="1200" dirty="0"/>
          </a:p>
        </p:txBody>
      </p:sp>
      <p:sp>
        <p:nvSpPr>
          <p:cNvPr id="10" name="TextBox 9"/>
          <p:cNvSpPr txBox="1"/>
          <p:nvPr/>
        </p:nvSpPr>
        <p:spPr>
          <a:xfrm>
            <a:off x="467897" y="1026543"/>
            <a:ext cx="821595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77787B"/>
                </a:solidFill>
              </a:rPr>
              <a:t>Because the baseline for density-independent pixels is a medium-density screen, so the device with a medium-density screen looks the same. </a:t>
            </a:r>
          </a:p>
          <a:p>
            <a:endParaRPr lang="en-US" sz="1600" dirty="0" smtClean="0">
              <a:solidFill>
                <a:srgbClr val="77787B"/>
              </a:solidFill>
            </a:endParaRPr>
          </a:p>
          <a:p>
            <a:r>
              <a:rPr lang="en-US" sz="1600" dirty="0" smtClean="0">
                <a:solidFill>
                  <a:srgbClr val="77787B"/>
                </a:solidFill>
              </a:rPr>
              <a:t>For the low-density and high-density screens, the system scales the density-independent pixel values </a:t>
            </a:r>
            <a:r>
              <a:rPr lang="en-US" sz="1600" dirty="0" smtClean="0">
                <a:solidFill>
                  <a:srgbClr val="FF0000"/>
                </a:solidFill>
              </a:rPr>
              <a:t>down and up,</a:t>
            </a:r>
            <a:r>
              <a:rPr lang="en-US" sz="1600" dirty="0" smtClean="0">
                <a:solidFill>
                  <a:srgbClr val="77787B"/>
                </a:solidFill>
              </a:rPr>
              <a:t> respectively, to fit the screen as appropriate.</a:t>
            </a:r>
            <a:endParaRPr lang="en-US" sz="1600" i="1" dirty="0" smtClean="0">
              <a:solidFill>
                <a:srgbClr val="77787B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699294" y="4439698"/>
            <a:ext cx="1280160" cy="3450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same</a:t>
            </a:r>
            <a:endParaRPr lang="en-US" sz="1200" dirty="0"/>
          </a:p>
        </p:txBody>
      </p:sp>
      <p:sp>
        <p:nvSpPr>
          <p:cNvPr id="14" name="Rectangle 13"/>
          <p:cNvSpPr/>
          <p:nvPr/>
        </p:nvSpPr>
        <p:spPr>
          <a:xfrm>
            <a:off x="5959415" y="4439698"/>
            <a:ext cx="1280160" cy="3450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Scale </a:t>
            </a:r>
            <a:r>
              <a:rPr lang="en-US" sz="1200" dirty="0" err="1" smtClean="0"/>
              <a:t>dp</a:t>
            </a:r>
            <a:r>
              <a:rPr lang="en-US" sz="1200" dirty="0" smtClean="0"/>
              <a:t> up</a:t>
            </a:r>
            <a:endParaRPr lang="en-US" sz="1200" dirty="0"/>
          </a:p>
        </p:txBody>
      </p:sp>
      <p:sp>
        <p:nvSpPr>
          <p:cNvPr id="15" name="Rectangle 14"/>
          <p:cNvSpPr/>
          <p:nvPr/>
        </p:nvSpPr>
        <p:spPr>
          <a:xfrm>
            <a:off x="1470804" y="4439698"/>
            <a:ext cx="1280160" cy="3450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Scale </a:t>
            </a:r>
            <a:r>
              <a:rPr lang="en-US" sz="1200" dirty="0" err="1" smtClean="0"/>
              <a:t>dp</a:t>
            </a:r>
            <a:r>
              <a:rPr lang="en-US" sz="1200" dirty="0" smtClean="0"/>
              <a:t> down</a:t>
            </a:r>
            <a:endParaRPr lang="en-US" sz="12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18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18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/>
      <p:bldP spid="13" grpId="0" animBg="1"/>
      <p:bldP spid="14" grpId="0" animBg="1"/>
      <p:bldP spid="15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Qualifier (Layout and </a:t>
            </a:r>
            <a:r>
              <a:rPr lang="en-US" dirty="0" err="1" smtClean="0"/>
              <a:t>Drawable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12993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14501" y="872393"/>
            <a:ext cx="5714999" cy="57372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299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62050" y="2500313"/>
            <a:ext cx="6819900" cy="1857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129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Layout Qualifier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19384" y="204017"/>
            <a:ext cx="5181600" cy="1704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938980"/>
            <a:ext cx="5153025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943350" y="4350351"/>
            <a:ext cx="5200650" cy="2371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Rectangle 13"/>
          <p:cNvSpPr/>
          <p:nvPr/>
        </p:nvSpPr>
        <p:spPr>
          <a:xfrm>
            <a:off x="5663512" y="2051221"/>
            <a:ext cx="2800866" cy="58076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>
                <a:solidFill>
                  <a:srgbClr val="77787B"/>
                </a:solidFill>
              </a:rPr>
              <a:t>Single pane layout</a:t>
            </a:r>
          </a:p>
          <a:p>
            <a:r>
              <a:rPr lang="en-US" sz="1600" dirty="0" smtClean="0">
                <a:solidFill>
                  <a:srgbClr val="77787B"/>
                </a:solidFill>
              </a:rPr>
              <a:t>res/</a:t>
            </a:r>
            <a:r>
              <a:rPr lang="en-US" sz="1600" dirty="0" smtClean="0">
                <a:solidFill>
                  <a:srgbClr val="FF0000"/>
                </a:solidFill>
              </a:rPr>
              <a:t>layout</a:t>
            </a:r>
            <a:r>
              <a:rPr lang="en-US" sz="1600" dirty="0" smtClean="0">
                <a:solidFill>
                  <a:srgbClr val="77787B"/>
                </a:solidFill>
              </a:rPr>
              <a:t>/main.xml</a:t>
            </a:r>
            <a:endParaRPr lang="en-US" sz="1600" dirty="0">
              <a:solidFill>
                <a:srgbClr val="77787B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910280" y="1301578"/>
            <a:ext cx="2549612" cy="44484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>
                <a:solidFill>
                  <a:srgbClr val="77787B"/>
                </a:solidFill>
              </a:rPr>
              <a:t>Two panes layout</a:t>
            </a:r>
          </a:p>
          <a:p>
            <a:r>
              <a:rPr lang="en-US" sz="1600" dirty="0" smtClean="0">
                <a:solidFill>
                  <a:srgbClr val="77787B"/>
                </a:solidFill>
              </a:rPr>
              <a:t>res/</a:t>
            </a:r>
            <a:r>
              <a:rPr lang="en-US" sz="1600" dirty="0" smtClean="0">
                <a:solidFill>
                  <a:srgbClr val="FF0000"/>
                </a:solidFill>
              </a:rPr>
              <a:t>layout-large</a:t>
            </a:r>
            <a:r>
              <a:rPr lang="en-US" sz="1600" dirty="0" smtClean="0">
                <a:solidFill>
                  <a:srgbClr val="77787B"/>
                </a:solidFill>
              </a:rPr>
              <a:t>/main.xml</a:t>
            </a:r>
            <a:endParaRPr lang="en-US" sz="1600" dirty="0">
              <a:solidFill>
                <a:srgbClr val="77787B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5931241" y="3789405"/>
            <a:ext cx="2965624" cy="44484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>
                <a:solidFill>
                  <a:srgbClr val="77787B"/>
                </a:solidFill>
              </a:rPr>
              <a:t>Two panes layout</a:t>
            </a:r>
          </a:p>
          <a:p>
            <a:r>
              <a:rPr lang="en-US" sz="1600" dirty="0" smtClean="0">
                <a:solidFill>
                  <a:srgbClr val="77787B"/>
                </a:solidFill>
              </a:rPr>
              <a:t>res/</a:t>
            </a:r>
            <a:r>
              <a:rPr lang="en-US" sz="1600" dirty="0" smtClean="0">
                <a:solidFill>
                  <a:srgbClr val="FF0000"/>
                </a:solidFill>
              </a:rPr>
              <a:t>layout-sw600dp</a:t>
            </a:r>
            <a:r>
              <a:rPr lang="en-US" sz="1600" dirty="0" smtClean="0">
                <a:solidFill>
                  <a:srgbClr val="77787B"/>
                </a:solidFill>
              </a:rPr>
              <a:t>/main.xml</a:t>
            </a:r>
            <a:endParaRPr lang="en-US" sz="1600" dirty="0">
              <a:solidFill>
                <a:srgbClr val="77787B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70002" y="4492885"/>
            <a:ext cx="2817341" cy="76200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>
                <a:solidFill>
                  <a:srgbClr val="77787B"/>
                </a:solidFill>
              </a:rPr>
              <a:t>System will select the appropriate layout for different screen size</a:t>
            </a:r>
            <a:endParaRPr lang="en-US" sz="1600" dirty="0">
              <a:solidFill>
                <a:srgbClr val="77787B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875253" y="3433313"/>
            <a:ext cx="1880561" cy="3450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Smallest-width qualifier introduced since 3.2 for tablet</a:t>
            </a:r>
            <a:endParaRPr lang="en-US" dirty="0"/>
          </a:p>
        </p:txBody>
      </p:sp>
      <p:cxnSp>
        <p:nvCxnSpPr>
          <p:cNvPr id="19" name="Elbow Connector 18"/>
          <p:cNvCxnSpPr>
            <a:stCxn id="15" idx="3"/>
            <a:endCxn id="16" idx="1"/>
          </p:cNvCxnSpPr>
          <p:nvPr/>
        </p:nvCxnSpPr>
        <p:spPr>
          <a:xfrm>
            <a:off x="3459892" y="1524000"/>
            <a:ext cx="2471349" cy="2487827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4146430" y="2541917"/>
            <a:ext cx="1173193" cy="3450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Same 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29398" y="5602818"/>
            <a:ext cx="3907766" cy="762001"/>
          </a:xfrm>
          <a:prstGeom prst="rect">
            <a:avLst/>
          </a:prstGeom>
          <a:noFill/>
          <a:ln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smtClean="0">
                <a:solidFill>
                  <a:srgbClr val="77787B"/>
                </a:solidFill>
              </a:rPr>
              <a:t>To support tablet both for pre3.2 and after3.2, then we have to copy the same content from layout-large to layou-sw600dp</a:t>
            </a:r>
            <a:endParaRPr lang="en-US" sz="1400" dirty="0">
              <a:solidFill>
                <a:srgbClr val="77787B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1909313" y="977660"/>
            <a:ext cx="1173193" cy="3450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Deprecated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1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1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8" grpId="0" animBg="1"/>
      <p:bldP spid="12" grpId="0" animBg="1"/>
      <p:bldP spid="20" grpId="0" animBg="1"/>
      <p:bldP spid="21" grpId="0" animBg="1"/>
      <p:bldP spid="24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Layout Aliases</a:t>
            </a:r>
            <a:endParaRPr lang="en-US" dirty="0"/>
          </a:p>
        </p:txBody>
      </p:sp>
      <p:pic>
        <p:nvPicPr>
          <p:cNvPr id="207874" name="Picture 2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7301" y="1211168"/>
            <a:ext cx="3286410" cy="8972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78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333" y="3394315"/>
            <a:ext cx="3314700" cy="552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787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01293" y="4123696"/>
            <a:ext cx="7210425" cy="2371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" name="Multiply 22"/>
          <p:cNvSpPr/>
          <p:nvPr/>
        </p:nvSpPr>
        <p:spPr>
          <a:xfrm>
            <a:off x="4382219" y="1475117"/>
            <a:ext cx="405442" cy="414068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Smiley Face 24"/>
          <p:cNvSpPr/>
          <p:nvPr/>
        </p:nvSpPr>
        <p:spPr>
          <a:xfrm>
            <a:off x="4511615" y="3510951"/>
            <a:ext cx="293298" cy="258792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5094401" y="1420324"/>
            <a:ext cx="3497507" cy="44484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>
                <a:solidFill>
                  <a:srgbClr val="77787B"/>
                </a:solidFill>
              </a:rPr>
              <a:t>Duplicated content between layout-large and layout-sw600dp</a:t>
            </a:r>
            <a:endParaRPr lang="en-US" sz="1600" dirty="0">
              <a:solidFill>
                <a:srgbClr val="77787B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1828800" y="3717366"/>
            <a:ext cx="1285336" cy="13864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3830129" y="4697901"/>
            <a:ext cx="1561380" cy="22778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3850255" y="5876845"/>
            <a:ext cx="1610266" cy="18752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1825925" y="4145811"/>
            <a:ext cx="408317" cy="15014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1823049" y="5342006"/>
            <a:ext cx="540589" cy="15301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5065646" y="3505041"/>
            <a:ext cx="3497507" cy="44484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>
                <a:solidFill>
                  <a:srgbClr val="77787B"/>
                </a:solidFill>
              </a:rPr>
              <a:t>Create layout once but support tablet both for pre3.2 and after3.2</a:t>
            </a:r>
            <a:endParaRPr lang="en-US" sz="1600" dirty="0">
              <a:solidFill>
                <a:srgbClr val="77787B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78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078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2078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@ News Reader</a:t>
            </a:r>
            <a:endParaRPr lang="en-US" dirty="0"/>
          </a:p>
        </p:txBody>
      </p:sp>
      <p:sp>
        <p:nvSpPr>
          <p:cNvPr id="15" name="Content Placeholder 1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8898" name="Picture 2" descr="http://developer.android.com/images/training/layout-hvga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71613" y="3161641"/>
            <a:ext cx="6200775" cy="3467100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1540851" y="1231450"/>
            <a:ext cx="606229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77787B"/>
                </a:solidFill>
              </a:rPr>
              <a:t>small screen, portrait:</a:t>
            </a:r>
            <a:r>
              <a:rPr lang="en-US" sz="1600" dirty="0" smtClean="0">
                <a:solidFill>
                  <a:srgbClr val="77787B"/>
                </a:solidFill>
              </a:rPr>
              <a:t> 	single pane, with logo</a:t>
            </a:r>
          </a:p>
          <a:p>
            <a:r>
              <a:rPr lang="en-US" sz="1600" b="1" dirty="0" smtClean="0">
                <a:solidFill>
                  <a:srgbClr val="77787B"/>
                </a:solidFill>
              </a:rPr>
              <a:t>small screen, landscape:</a:t>
            </a:r>
            <a:r>
              <a:rPr lang="en-US" sz="1600" dirty="0" smtClean="0">
                <a:solidFill>
                  <a:srgbClr val="77787B"/>
                </a:solidFill>
              </a:rPr>
              <a:t> 	single pane, with logo</a:t>
            </a:r>
          </a:p>
          <a:p>
            <a:r>
              <a:rPr lang="en-US" sz="1600" b="1" dirty="0" smtClean="0">
                <a:solidFill>
                  <a:srgbClr val="77787B"/>
                </a:solidFill>
              </a:rPr>
              <a:t>7" tablet, portrait:</a:t>
            </a:r>
            <a:r>
              <a:rPr lang="en-US" sz="1600" dirty="0" smtClean="0">
                <a:solidFill>
                  <a:srgbClr val="77787B"/>
                </a:solidFill>
              </a:rPr>
              <a:t> 		single pane, with action bar</a:t>
            </a:r>
          </a:p>
          <a:p>
            <a:r>
              <a:rPr lang="en-US" sz="1600" b="1" dirty="0" smtClean="0">
                <a:solidFill>
                  <a:srgbClr val="77787B"/>
                </a:solidFill>
              </a:rPr>
              <a:t>7" tablet, landscape:</a:t>
            </a:r>
            <a:r>
              <a:rPr lang="en-US" sz="1600" dirty="0" smtClean="0">
                <a:solidFill>
                  <a:srgbClr val="77787B"/>
                </a:solidFill>
              </a:rPr>
              <a:t> 	dual pane, wide, with action bar</a:t>
            </a:r>
          </a:p>
          <a:p>
            <a:r>
              <a:rPr lang="en-US" sz="1600" b="1" dirty="0" smtClean="0">
                <a:solidFill>
                  <a:srgbClr val="77787B"/>
                </a:solidFill>
              </a:rPr>
              <a:t>10" tablet, portrait:</a:t>
            </a:r>
            <a:r>
              <a:rPr lang="en-US" sz="1600" dirty="0" smtClean="0">
                <a:solidFill>
                  <a:srgbClr val="77787B"/>
                </a:solidFill>
              </a:rPr>
              <a:t> 	dual pane, narrow, with action bar</a:t>
            </a:r>
          </a:p>
          <a:p>
            <a:r>
              <a:rPr lang="en-US" sz="1600" b="1" dirty="0" smtClean="0">
                <a:solidFill>
                  <a:srgbClr val="77787B"/>
                </a:solidFill>
              </a:rPr>
              <a:t>10" tablet, landscape:</a:t>
            </a:r>
            <a:r>
              <a:rPr lang="en-US" sz="1600" dirty="0" smtClean="0">
                <a:solidFill>
                  <a:srgbClr val="77787B"/>
                </a:solidFill>
              </a:rPr>
              <a:t> 	dual pane, wide, with action bar</a:t>
            </a:r>
          </a:p>
          <a:p>
            <a:r>
              <a:rPr lang="en-US" sz="1600" b="1" dirty="0" smtClean="0">
                <a:solidFill>
                  <a:srgbClr val="77787B"/>
                </a:solidFill>
              </a:rPr>
              <a:t>TV, landscape:</a:t>
            </a:r>
            <a:r>
              <a:rPr lang="en-US" sz="1600" dirty="0" smtClean="0">
                <a:solidFill>
                  <a:srgbClr val="77787B"/>
                </a:solidFill>
              </a:rPr>
              <a:t> 		dual pane, wide, with action bar</a:t>
            </a:r>
            <a:endParaRPr lang="en-US" sz="1600" dirty="0">
              <a:solidFill>
                <a:srgbClr val="77787B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SDK Manager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5173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00730" y="1792742"/>
            <a:ext cx="3248025" cy="3533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5176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03254" y="687173"/>
            <a:ext cx="5108595" cy="17001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5177" name="Picture 9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703254" y="2487112"/>
            <a:ext cx="5100499" cy="13115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5178" name="Picture 10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703254" y="3898442"/>
            <a:ext cx="5084307" cy="26069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7" name="Straight Arrow Connector 16"/>
          <p:cNvCxnSpPr/>
          <p:nvPr/>
        </p:nvCxnSpPr>
        <p:spPr>
          <a:xfrm flipV="1">
            <a:off x="1600200" y="838201"/>
            <a:ext cx="2177143" cy="96882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2383971" y="2177144"/>
            <a:ext cx="1371600" cy="47897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2329543" y="4071257"/>
            <a:ext cx="1458686" cy="114300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Identify all possible Layouts</a:t>
            </a:r>
            <a:endParaRPr lang="en-US" dirty="0"/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010895"/>
            <a:ext cx="4368800" cy="14162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2494350"/>
            <a:ext cx="4102100" cy="4312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3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57697" y="978672"/>
            <a:ext cx="4486303" cy="20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4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540400" y="3222625"/>
            <a:ext cx="4603600" cy="2149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Rectangle 18"/>
          <p:cNvSpPr/>
          <p:nvPr/>
        </p:nvSpPr>
        <p:spPr>
          <a:xfrm>
            <a:off x="2623749" y="1223319"/>
            <a:ext cx="1787614" cy="28420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 smtClean="0">
                <a:solidFill>
                  <a:srgbClr val="77787B"/>
                </a:solidFill>
              </a:rPr>
              <a:t>res/layout/</a:t>
            </a:r>
            <a:r>
              <a:rPr lang="en-US" sz="1200" dirty="0" smtClean="0">
                <a:solidFill>
                  <a:srgbClr val="FF0000"/>
                </a:solidFill>
              </a:rPr>
              <a:t>onepane</a:t>
            </a:r>
            <a:r>
              <a:rPr lang="en-US" sz="1200" dirty="0" smtClean="0">
                <a:solidFill>
                  <a:srgbClr val="77787B"/>
                </a:solidFill>
              </a:rPr>
              <a:t>.xml</a:t>
            </a:r>
            <a:endParaRPr lang="en-US" sz="1200" dirty="0">
              <a:solidFill>
                <a:srgbClr val="77787B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236182" y="5935362"/>
            <a:ext cx="2426046" cy="32951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 smtClean="0">
                <a:solidFill>
                  <a:srgbClr val="77787B"/>
                </a:solidFill>
              </a:rPr>
              <a:t>res/layout/</a:t>
            </a:r>
            <a:r>
              <a:rPr lang="en-US" sz="1200" dirty="0" smtClean="0">
                <a:solidFill>
                  <a:srgbClr val="FF0000"/>
                </a:solidFill>
              </a:rPr>
              <a:t>onepane_with_bar</a:t>
            </a:r>
            <a:r>
              <a:rPr lang="en-US" sz="1200" dirty="0" smtClean="0">
                <a:solidFill>
                  <a:srgbClr val="77787B"/>
                </a:solidFill>
              </a:rPr>
              <a:t>.xml</a:t>
            </a:r>
            <a:endParaRPr lang="en-US" sz="1200" dirty="0">
              <a:solidFill>
                <a:srgbClr val="77787B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7039230" y="1289222"/>
            <a:ext cx="1828800" cy="28420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 smtClean="0">
                <a:solidFill>
                  <a:srgbClr val="77787B"/>
                </a:solidFill>
              </a:rPr>
              <a:t>res/layout/</a:t>
            </a:r>
            <a:r>
              <a:rPr lang="en-US" sz="1200" dirty="0" smtClean="0">
                <a:solidFill>
                  <a:srgbClr val="FF0000"/>
                </a:solidFill>
              </a:rPr>
              <a:t>twopanes</a:t>
            </a:r>
            <a:r>
              <a:rPr lang="en-US" sz="1200" dirty="0" smtClean="0">
                <a:solidFill>
                  <a:srgbClr val="77787B"/>
                </a:solidFill>
              </a:rPr>
              <a:t>.xml</a:t>
            </a:r>
            <a:endParaRPr lang="en-US" sz="1200" dirty="0">
              <a:solidFill>
                <a:srgbClr val="77787B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5818631" y="5342394"/>
            <a:ext cx="2377440" cy="28420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 smtClean="0">
                <a:solidFill>
                  <a:srgbClr val="77787B"/>
                </a:solidFill>
              </a:rPr>
              <a:t>res/layout/</a:t>
            </a:r>
            <a:r>
              <a:rPr lang="en-US" sz="1200" dirty="0" smtClean="0">
                <a:solidFill>
                  <a:srgbClr val="FF0000"/>
                </a:solidFill>
              </a:rPr>
              <a:t>twopanes_narrow</a:t>
            </a:r>
            <a:r>
              <a:rPr lang="en-US" sz="1200" dirty="0" smtClean="0">
                <a:solidFill>
                  <a:srgbClr val="77787B"/>
                </a:solidFill>
              </a:rPr>
              <a:t>.xml</a:t>
            </a:r>
            <a:endParaRPr lang="en-US" sz="1200" dirty="0">
              <a:solidFill>
                <a:srgbClr val="77787B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1383958" y="1145062"/>
            <a:ext cx="531339" cy="15239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1313936" y="2619635"/>
            <a:ext cx="531339" cy="15239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6075406" y="1437507"/>
            <a:ext cx="646670" cy="1194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6042455" y="3715269"/>
            <a:ext cx="646670" cy="1194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2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2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2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 the Layout to each Configuration by Alias</a:t>
            </a:r>
            <a:endParaRPr lang="en-US" sz="2000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70499" y="785004"/>
            <a:ext cx="4603002" cy="58918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Rectangle 16"/>
          <p:cNvSpPr/>
          <p:nvPr/>
        </p:nvSpPr>
        <p:spPr>
          <a:xfrm>
            <a:off x="5002079" y="1338030"/>
            <a:ext cx="1602259" cy="14827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5008296" y="2541220"/>
            <a:ext cx="1047447" cy="15884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5030833" y="3769125"/>
            <a:ext cx="947274" cy="15589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4998892" y="4992909"/>
            <a:ext cx="1039599" cy="13118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5010083" y="6208068"/>
            <a:ext cx="1476981" cy="1496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2936169" y="765423"/>
            <a:ext cx="471265" cy="16623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2950547" y="3212449"/>
            <a:ext cx="732932" cy="177731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2913166" y="4434524"/>
            <a:ext cx="732932" cy="177731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2953423" y="1981747"/>
            <a:ext cx="807694" cy="20073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2901664" y="5656600"/>
            <a:ext cx="732932" cy="177731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483079" y="1214694"/>
            <a:ext cx="1335024" cy="28420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rgbClr val="77787B"/>
                </a:solidFill>
              </a:rPr>
              <a:t>Mobile</a:t>
            </a:r>
            <a:endParaRPr lang="en-US" sz="1200" dirty="0">
              <a:solidFill>
                <a:srgbClr val="77787B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483079" y="2928458"/>
            <a:ext cx="1335024" cy="28420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rgbClr val="77787B"/>
                </a:solidFill>
              </a:rPr>
              <a:t>Tablet</a:t>
            </a:r>
            <a:endParaRPr lang="en-US" sz="1200" dirty="0">
              <a:solidFill>
                <a:srgbClr val="77787B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483079" y="5453140"/>
            <a:ext cx="1337095" cy="28420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rgbClr val="77787B"/>
                </a:solidFill>
              </a:rPr>
              <a:t>Legacy Tablet</a:t>
            </a:r>
            <a:endParaRPr lang="en-US" sz="1200" dirty="0">
              <a:solidFill>
                <a:srgbClr val="77787B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27" grpId="0" animBg="1"/>
      <p:bldP spid="28" grpId="0" animBg="1"/>
      <p:bldP spid="29" grpId="0" animBg="1"/>
      <p:bldP spid="30" grpId="0" animBg="1"/>
      <p:bldP spid="20" grpId="0" animBg="1"/>
      <p:bldP spid="21" grpId="0" animBg="1"/>
      <p:bldP spid="22" grpId="0" animBg="1"/>
      <p:bldP spid="24" grpId="0" animBg="1"/>
      <p:bldP spid="25" grpId="0" animBg="1"/>
      <p:bldP spid="26" grpId="0" animBg="1"/>
      <p:bldP spid="36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479620" y="4144635"/>
            <a:ext cx="821595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rgbClr val="77787B"/>
                </a:solidFill>
              </a:rPr>
              <a:t>Follow the </a:t>
            </a:r>
            <a:r>
              <a:rPr lang="en-US" sz="1800" b="1" dirty="0" smtClean="0">
                <a:solidFill>
                  <a:srgbClr val="FF0000"/>
                </a:solidFill>
              </a:rPr>
              <a:t>3:4:6:8:12:16 scaling ratio</a:t>
            </a:r>
            <a:r>
              <a:rPr lang="en-US" sz="1800" dirty="0" smtClean="0">
                <a:solidFill>
                  <a:srgbClr val="77787B"/>
                </a:solidFill>
              </a:rPr>
              <a:t> between the six generalized densities</a:t>
            </a:r>
          </a:p>
          <a:p>
            <a:endParaRPr lang="en-US" sz="1800" dirty="0" smtClean="0">
              <a:solidFill>
                <a:srgbClr val="77787B"/>
              </a:solidFill>
            </a:endParaRPr>
          </a:p>
          <a:p>
            <a:endParaRPr lang="en-US" sz="1800" dirty="0" smtClean="0">
              <a:solidFill>
                <a:srgbClr val="77787B"/>
              </a:solidFill>
            </a:endParaRPr>
          </a:p>
          <a:p>
            <a:r>
              <a:rPr lang="en-US" sz="1800" dirty="0" smtClean="0">
                <a:solidFill>
                  <a:srgbClr val="77787B"/>
                </a:solidFill>
              </a:rPr>
              <a:t>36x36 (0.75x) for low-density</a:t>
            </a:r>
          </a:p>
          <a:p>
            <a:r>
              <a:rPr lang="en-US" sz="1800" b="1" i="1" dirty="0" smtClean="0">
                <a:solidFill>
                  <a:srgbClr val="77787B"/>
                </a:solidFill>
              </a:rPr>
              <a:t>48x48 (1.0x baseline) for medium-density</a:t>
            </a:r>
          </a:p>
          <a:p>
            <a:r>
              <a:rPr lang="en-US" sz="1800" dirty="0" smtClean="0">
                <a:solidFill>
                  <a:srgbClr val="77787B"/>
                </a:solidFill>
              </a:rPr>
              <a:t>72x72 (1.5x) for high-density</a:t>
            </a:r>
          </a:p>
          <a:p>
            <a:r>
              <a:rPr lang="en-US" sz="1800" dirty="0" smtClean="0">
                <a:solidFill>
                  <a:srgbClr val="77787B"/>
                </a:solidFill>
              </a:rPr>
              <a:t>96x96 (2.0x) for extra-high-density</a:t>
            </a:r>
          </a:p>
          <a:p>
            <a:r>
              <a:rPr lang="en-US" sz="1800" dirty="0" smtClean="0">
                <a:solidFill>
                  <a:srgbClr val="77787B"/>
                </a:solidFill>
              </a:rPr>
              <a:t>180x180 (3.0x) for extra-extra-high-density</a:t>
            </a:r>
          </a:p>
          <a:p>
            <a:r>
              <a:rPr lang="en-US" sz="1800" dirty="0" smtClean="0">
                <a:solidFill>
                  <a:srgbClr val="77787B"/>
                </a:solidFill>
              </a:rPr>
              <a:t>192x192 (4.0x) for extra-extra-extra-high-density (launcher icon only)</a:t>
            </a:r>
            <a:endParaRPr lang="en-US" sz="1800" dirty="0">
              <a:solidFill>
                <a:srgbClr val="77787B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Drawable</a:t>
            </a:r>
            <a:r>
              <a:rPr lang="en-US" dirty="0" smtClean="0"/>
              <a:t> Qualifier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67897" y="1073194"/>
            <a:ext cx="82159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77787B"/>
                </a:solidFill>
              </a:rPr>
              <a:t>Why: </a:t>
            </a:r>
            <a:r>
              <a:rPr lang="en-US" sz="2400" strike="sngStrike" dirty="0" smtClean="0">
                <a:solidFill>
                  <a:srgbClr val="C00000"/>
                </a:solidFill>
              </a:rPr>
              <a:t>bitmap scaling can result in blurry or </a:t>
            </a:r>
            <a:r>
              <a:rPr lang="en-US" sz="2400" strike="sngStrike" dirty="0" err="1" smtClean="0">
                <a:solidFill>
                  <a:srgbClr val="C00000"/>
                </a:solidFill>
              </a:rPr>
              <a:t>pixelated</a:t>
            </a:r>
            <a:r>
              <a:rPr lang="en-US" sz="2400" strike="sngStrike" dirty="0" smtClean="0">
                <a:solidFill>
                  <a:srgbClr val="C00000"/>
                </a:solidFill>
              </a:rPr>
              <a:t> bitmaps</a:t>
            </a:r>
            <a:r>
              <a:rPr lang="en-US" sz="2400" dirty="0" smtClean="0">
                <a:solidFill>
                  <a:srgbClr val="77787B"/>
                </a:solidFill>
              </a:rPr>
              <a:t>, so </a:t>
            </a:r>
            <a:r>
              <a:rPr lang="en-US" sz="2400" dirty="0" smtClean="0">
                <a:solidFill>
                  <a:srgbClr val="00B050"/>
                </a:solidFill>
              </a:rPr>
              <a:t>we should provide alternative bitmap resources for different densities. </a:t>
            </a:r>
          </a:p>
        </p:txBody>
      </p:sp>
      <p:pic>
        <p:nvPicPr>
          <p:cNvPr id="2191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42230" y="2261832"/>
            <a:ext cx="7477125" cy="1771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9140" name="Picture 4" descr="http://developer.android.com/images/screens_support/screens-densities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03621" y="4508270"/>
            <a:ext cx="1927700" cy="19277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Nine-patch Bitmaps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467897" y="1231450"/>
            <a:ext cx="82159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77787B"/>
                </a:solidFill>
              </a:rPr>
              <a:t>Use</a:t>
            </a:r>
            <a:r>
              <a:rPr lang="en-US" sz="2400" dirty="0" smtClean="0">
                <a:solidFill>
                  <a:schemeClr val="bg2"/>
                </a:solidFill>
              </a:rPr>
              <a:t> </a:t>
            </a:r>
            <a:r>
              <a:rPr lang="en-US" sz="2400" dirty="0" smtClean="0">
                <a:solidFill>
                  <a:srgbClr val="FF0000"/>
                </a:solidFill>
              </a:rPr>
              <a:t>nine-patch bitmaps</a:t>
            </a:r>
            <a:r>
              <a:rPr lang="en-US" sz="2400" dirty="0" smtClean="0">
                <a:solidFill>
                  <a:srgbClr val="77787B"/>
                </a:solidFill>
              </a:rPr>
              <a:t>, which are specially formatted PNG files that indicate which areas </a:t>
            </a:r>
            <a:r>
              <a:rPr lang="en-US" sz="2400" dirty="0" smtClean="0">
                <a:solidFill>
                  <a:srgbClr val="FF0000"/>
                </a:solidFill>
              </a:rPr>
              <a:t>can</a:t>
            </a:r>
            <a:r>
              <a:rPr lang="en-US" sz="2400" dirty="0" smtClean="0">
                <a:solidFill>
                  <a:srgbClr val="77787B"/>
                </a:solidFill>
              </a:rPr>
              <a:t> and </a:t>
            </a:r>
            <a:r>
              <a:rPr lang="en-US" sz="2400" dirty="0" smtClean="0">
                <a:solidFill>
                  <a:srgbClr val="FF0000"/>
                </a:solidFill>
              </a:rPr>
              <a:t>cannot</a:t>
            </a:r>
            <a:r>
              <a:rPr lang="en-US" sz="2400" dirty="0" smtClean="0">
                <a:solidFill>
                  <a:srgbClr val="77787B"/>
                </a:solidFill>
              </a:rPr>
              <a:t> be stretched or shrinked.</a:t>
            </a: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32541" y="2605598"/>
            <a:ext cx="1795552" cy="20116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91521" y="2605598"/>
            <a:ext cx="1764092" cy="20116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Rectangle 19"/>
          <p:cNvSpPr/>
          <p:nvPr/>
        </p:nvSpPr>
        <p:spPr>
          <a:xfrm>
            <a:off x="3532477" y="3209844"/>
            <a:ext cx="1754660" cy="8031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/>
              <a:t>draw9patch utility of the SDK</a:t>
            </a:r>
            <a:endParaRPr lang="en-US" sz="1600" dirty="0"/>
          </a:p>
        </p:txBody>
      </p:sp>
      <p:sp>
        <p:nvSpPr>
          <p:cNvPr id="21" name="Right Arrow 20"/>
          <p:cNvSpPr/>
          <p:nvPr/>
        </p:nvSpPr>
        <p:spPr>
          <a:xfrm>
            <a:off x="2693773" y="3419908"/>
            <a:ext cx="444843" cy="3830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/>
          <p:cNvSpPr/>
          <p:nvPr/>
        </p:nvSpPr>
        <p:spPr>
          <a:xfrm>
            <a:off x="5539946" y="3419908"/>
            <a:ext cx="444843" cy="3830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892250" y="4622634"/>
            <a:ext cx="1677955" cy="38184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rgbClr val="77787B"/>
                </a:solidFill>
              </a:rPr>
              <a:t>button.png</a:t>
            </a:r>
            <a:endParaRPr lang="en-US" sz="1600" dirty="0">
              <a:solidFill>
                <a:srgbClr val="77787B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234488" y="4614396"/>
            <a:ext cx="1677955" cy="38184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rgbClr val="77787B"/>
                </a:solidFill>
              </a:rPr>
              <a:t>button.9.png</a:t>
            </a:r>
            <a:endParaRPr lang="en-US" sz="1600" dirty="0">
              <a:solidFill>
                <a:srgbClr val="77787B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902043" y="6037378"/>
            <a:ext cx="7339914" cy="646331"/>
          </a:xfrm>
          <a:prstGeom prst="rect">
            <a:avLst/>
          </a:prstGeom>
          <a:ln w="19050">
            <a:solidFill>
              <a:srgbClr val="00B050"/>
            </a:solidFill>
          </a:ln>
        </p:spPr>
        <p:txBody>
          <a:bodyPr wrap="square">
            <a:spAutoFit/>
          </a:bodyPr>
          <a:lstStyle/>
          <a:p>
            <a:r>
              <a:rPr lang="en-US" sz="1200" b="1" i="1" dirty="0" smtClean="0">
                <a:solidFill>
                  <a:srgbClr val="77787B"/>
                </a:solidFill>
              </a:rPr>
              <a:t>Notice</a:t>
            </a:r>
            <a:r>
              <a:rPr lang="en-US" sz="1200" dirty="0" smtClean="0">
                <a:solidFill>
                  <a:srgbClr val="77787B"/>
                </a:solidFill>
              </a:rPr>
              <a:t> the black pixels along the borders. </a:t>
            </a:r>
          </a:p>
          <a:p>
            <a:r>
              <a:rPr lang="en-US" sz="1200" dirty="0" smtClean="0">
                <a:solidFill>
                  <a:srgbClr val="77787B"/>
                </a:solidFill>
              </a:rPr>
              <a:t>--The ones on the </a:t>
            </a:r>
            <a:r>
              <a:rPr lang="en-US" sz="1200" dirty="0" smtClean="0">
                <a:solidFill>
                  <a:srgbClr val="FF0000"/>
                </a:solidFill>
              </a:rPr>
              <a:t>top</a:t>
            </a:r>
            <a:r>
              <a:rPr lang="en-US" sz="1200" dirty="0" smtClean="0">
                <a:solidFill>
                  <a:srgbClr val="77787B"/>
                </a:solidFill>
              </a:rPr>
              <a:t> and </a:t>
            </a:r>
            <a:r>
              <a:rPr lang="en-US" sz="1200" dirty="0" smtClean="0">
                <a:solidFill>
                  <a:srgbClr val="FF0000"/>
                </a:solidFill>
              </a:rPr>
              <a:t>left</a:t>
            </a:r>
            <a:r>
              <a:rPr lang="en-US" sz="1200" dirty="0" smtClean="0">
                <a:solidFill>
                  <a:srgbClr val="77787B"/>
                </a:solidFill>
              </a:rPr>
              <a:t> borders indicate the places where the image</a:t>
            </a:r>
            <a:r>
              <a:rPr lang="en-US" sz="1200" dirty="0" smtClean="0">
                <a:solidFill>
                  <a:schemeClr val="bg2"/>
                </a:solidFill>
              </a:rPr>
              <a:t> </a:t>
            </a:r>
            <a:r>
              <a:rPr lang="en-US" sz="1200" dirty="0" smtClean="0">
                <a:solidFill>
                  <a:srgbClr val="FF0000"/>
                </a:solidFill>
              </a:rPr>
              <a:t>can be stretched</a:t>
            </a:r>
          </a:p>
          <a:p>
            <a:r>
              <a:rPr lang="en-US" sz="1200" dirty="0" smtClean="0">
                <a:solidFill>
                  <a:srgbClr val="77787B"/>
                </a:solidFill>
              </a:rPr>
              <a:t>--The ones on the </a:t>
            </a:r>
            <a:r>
              <a:rPr lang="en-US" sz="1200" dirty="0" smtClean="0">
                <a:solidFill>
                  <a:srgbClr val="FF0000"/>
                </a:solidFill>
              </a:rPr>
              <a:t>right</a:t>
            </a:r>
            <a:r>
              <a:rPr lang="en-US" sz="1200" dirty="0" smtClean="0">
                <a:solidFill>
                  <a:srgbClr val="77787B"/>
                </a:solidFill>
              </a:rPr>
              <a:t> and </a:t>
            </a:r>
            <a:r>
              <a:rPr lang="en-US" sz="1200" dirty="0" smtClean="0">
                <a:solidFill>
                  <a:srgbClr val="FF0000"/>
                </a:solidFill>
              </a:rPr>
              <a:t>bottom</a:t>
            </a:r>
            <a:r>
              <a:rPr lang="en-US" sz="1200" dirty="0" smtClean="0">
                <a:solidFill>
                  <a:srgbClr val="77787B"/>
                </a:solidFill>
              </a:rPr>
              <a:t> borders indicate where the </a:t>
            </a:r>
            <a:r>
              <a:rPr lang="en-US" sz="1200" dirty="0" smtClean="0">
                <a:solidFill>
                  <a:srgbClr val="FF0000"/>
                </a:solidFill>
              </a:rPr>
              <a:t>content should be hold</a:t>
            </a:r>
            <a:endParaRPr lang="en-US" sz="1200" dirty="0">
              <a:solidFill>
                <a:schemeClr val="bg2"/>
              </a:solidFill>
            </a:endParaRPr>
          </a:p>
        </p:txBody>
      </p:sp>
      <p:sp>
        <p:nvSpPr>
          <p:cNvPr id="26" name="Oval 25"/>
          <p:cNvSpPr/>
          <p:nvPr/>
        </p:nvSpPr>
        <p:spPr>
          <a:xfrm>
            <a:off x="6128951" y="3323962"/>
            <a:ext cx="210065" cy="55605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6404915" y="2594908"/>
            <a:ext cx="589006" cy="16475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7731209" y="3307489"/>
            <a:ext cx="210065" cy="55605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6820928" y="4436068"/>
            <a:ext cx="469557" cy="1359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9922" name="Picture 2" descr="http://developer.android.com/images/training/buttons_stretched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036797" y="4724223"/>
            <a:ext cx="2793691" cy="118487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/>
            <a:r>
              <a:rPr lang="en-US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Fragment</a:t>
            </a:r>
            <a:endParaRPr lang="en-US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800" y="795647"/>
            <a:ext cx="8280400" cy="5370203"/>
          </a:xfrm>
        </p:spPr>
        <p:txBody>
          <a:bodyPr/>
          <a:lstStyle/>
          <a:p>
            <a:endParaRPr lang="en-US" sz="2800" dirty="0" smtClean="0"/>
          </a:p>
          <a:p>
            <a:pPr>
              <a:buNone/>
            </a:pPr>
            <a:r>
              <a:rPr lang="en-US" sz="2800" dirty="0" smtClean="0"/>
              <a:t>	A Fragment represents a behavior or a portion of user interface in an Activity. 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Combine</a:t>
            </a:r>
            <a:r>
              <a:rPr lang="en-US" dirty="0" smtClean="0"/>
              <a:t> multiple fragments in a single activity</a:t>
            </a:r>
          </a:p>
          <a:p>
            <a:pPr lvl="1"/>
            <a:r>
              <a:rPr lang="fr-FR" dirty="0" err="1" smtClean="0">
                <a:solidFill>
                  <a:srgbClr val="FF0000"/>
                </a:solidFill>
              </a:rPr>
              <a:t>Reuse</a:t>
            </a:r>
            <a:r>
              <a:rPr lang="fr-FR" dirty="0" smtClean="0"/>
              <a:t> a fragment in multiple </a:t>
            </a:r>
            <a:r>
              <a:rPr lang="fr-FR" dirty="0" err="1" smtClean="0"/>
              <a:t>activities</a:t>
            </a:r>
            <a:endParaRPr lang="fr-FR" dirty="0" smtClean="0"/>
          </a:p>
          <a:p>
            <a:pPr lvl="1"/>
            <a:r>
              <a:rPr lang="en-US" dirty="0" smtClean="0"/>
              <a:t>Has its own </a:t>
            </a:r>
            <a:r>
              <a:rPr lang="en-US" dirty="0" smtClean="0">
                <a:solidFill>
                  <a:srgbClr val="FF0000"/>
                </a:solidFill>
              </a:rPr>
              <a:t>lifecycle</a:t>
            </a:r>
            <a:r>
              <a:rPr lang="en-US" dirty="0" smtClean="0"/>
              <a:t>, but its lifecycle is </a:t>
            </a:r>
            <a:r>
              <a:rPr lang="en-US" dirty="0" smtClean="0">
                <a:solidFill>
                  <a:srgbClr val="FF0000"/>
                </a:solidFill>
              </a:rPr>
              <a:t>directly affected </a:t>
            </a:r>
            <a:r>
              <a:rPr lang="en-US" dirty="0" smtClean="0"/>
              <a:t>by the host activity's lifecycle</a:t>
            </a:r>
          </a:p>
          <a:p>
            <a:pPr lvl="1"/>
            <a:r>
              <a:rPr lang="en-US" dirty="0" smtClean="0"/>
              <a:t>Receives its own input </a:t>
            </a:r>
            <a:r>
              <a:rPr lang="en-US" dirty="0" smtClean="0">
                <a:solidFill>
                  <a:srgbClr val="FF0000"/>
                </a:solidFill>
              </a:rPr>
              <a:t>events</a:t>
            </a:r>
          </a:p>
          <a:p>
            <a:pPr lvl="1"/>
            <a:r>
              <a:rPr lang="en-US" dirty="0" smtClean="0"/>
              <a:t>Insert a fragment into host activity </a:t>
            </a:r>
            <a:r>
              <a:rPr lang="en-US" dirty="0" smtClean="0">
                <a:solidFill>
                  <a:srgbClr val="FF0000"/>
                </a:solidFill>
              </a:rPr>
              <a:t>layout</a:t>
            </a:r>
            <a:r>
              <a:rPr lang="en-US" dirty="0" smtClean="0"/>
              <a:t> by declaring the element </a:t>
            </a:r>
            <a:r>
              <a:rPr lang="en-US" b="1" i="1" dirty="0" smtClean="0">
                <a:solidFill>
                  <a:srgbClr val="FF0000"/>
                </a:solidFill>
              </a:rPr>
              <a:t>&lt;fragment&gt;</a:t>
            </a:r>
            <a:r>
              <a:rPr lang="en-US" dirty="0" smtClean="0"/>
              <a:t> in the activity's layout file,  which </a:t>
            </a:r>
            <a:r>
              <a:rPr lang="en-US" dirty="0" smtClean="0">
                <a:solidFill>
                  <a:srgbClr val="FF0000"/>
                </a:solidFill>
              </a:rPr>
              <a:t>lives in a ViewGroup</a:t>
            </a:r>
            <a:r>
              <a:rPr lang="en-US" dirty="0" smtClean="0"/>
              <a:t> inside, such as </a:t>
            </a:r>
            <a:r>
              <a:rPr lang="en-US" dirty="0" err="1" smtClean="0"/>
              <a:t>FrameLayout</a:t>
            </a:r>
            <a:r>
              <a:rPr lang="en-US" dirty="0" smtClean="0"/>
              <a:t>, …</a:t>
            </a:r>
          </a:p>
          <a:p>
            <a:pPr lvl="1"/>
            <a:r>
              <a:rPr lang="en-US" dirty="0" smtClean="0"/>
              <a:t>Use a fragment without its own UI as an </a:t>
            </a:r>
            <a:r>
              <a:rPr lang="en-US" dirty="0" smtClean="0">
                <a:solidFill>
                  <a:srgbClr val="FF0000"/>
                </a:solidFill>
              </a:rPr>
              <a:t>invisible worker </a:t>
            </a:r>
            <a:r>
              <a:rPr lang="en-US" dirty="0" smtClean="0"/>
              <a:t>for the activity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/>
            <a:r>
              <a:rPr lang="en-US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Fragment Lifecycle</a:t>
            </a:r>
            <a:endParaRPr lang="en-US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9570" name="Picture 2" descr="http://developer.android.com/images/activity_fragment_lifecycle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3081" y="724395"/>
            <a:ext cx="2999795" cy="5955475"/>
          </a:xfrm>
          <a:prstGeom prst="rect">
            <a:avLst/>
          </a:prstGeom>
          <a:noFill/>
        </p:spPr>
      </p:pic>
      <p:sp>
        <p:nvSpPr>
          <p:cNvPr id="12" name="Rectangle 11"/>
          <p:cNvSpPr/>
          <p:nvPr/>
        </p:nvSpPr>
        <p:spPr>
          <a:xfrm>
            <a:off x="1812965" y="1971306"/>
            <a:ext cx="1175658" cy="391886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3385038" y="2045265"/>
            <a:ext cx="5499826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smtClean="0">
                <a:solidFill>
                  <a:srgbClr val="77787B"/>
                </a:solidFill>
              </a:rPr>
              <a:t>Interpretation as below status</a:t>
            </a:r>
          </a:p>
          <a:p>
            <a:pPr>
              <a:buFont typeface="Arial" pitchFamily="34" charset="0"/>
              <a:buChar char="•"/>
            </a:pPr>
            <a:r>
              <a:rPr lang="en-US" sz="1800" dirty="0" smtClean="0">
                <a:solidFill>
                  <a:srgbClr val="FF0000"/>
                </a:solidFill>
              </a:rPr>
              <a:t>Resumed</a:t>
            </a:r>
            <a:r>
              <a:rPr lang="en-US" sz="1800" dirty="0" smtClean="0">
                <a:solidFill>
                  <a:srgbClr val="77787B"/>
                </a:solidFill>
              </a:rPr>
              <a:t>: fragment is visible in foreground activity</a:t>
            </a:r>
          </a:p>
          <a:p>
            <a:pPr>
              <a:buFont typeface="Arial" pitchFamily="34" charset="0"/>
              <a:buChar char="•"/>
            </a:pPr>
            <a:r>
              <a:rPr lang="en-US" sz="1800" dirty="0" smtClean="0">
                <a:solidFill>
                  <a:srgbClr val="FF0000"/>
                </a:solidFill>
              </a:rPr>
              <a:t>Paused</a:t>
            </a:r>
            <a:r>
              <a:rPr lang="en-US" sz="1800" dirty="0" smtClean="0">
                <a:solidFill>
                  <a:srgbClr val="77787B"/>
                </a:solidFill>
              </a:rPr>
              <a:t>: another foreground activity is on top of the activity that fragment live in </a:t>
            </a:r>
          </a:p>
          <a:p>
            <a:pPr>
              <a:buFont typeface="Arial" pitchFamily="34" charset="0"/>
              <a:buChar char="•"/>
            </a:pPr>
            <a:r>
              <a:rPr lang="en-US" sz="1800" dirty="0" smtClean="0">
                <a:solidFill>
                  <a:srgbClr val="FF0000"/>
                </a:solidFill>
              </a:rPr>
              <a:t>Stopped</a:t>
            </a:r>
            <a:r>
              <a:rPr lang="en-US" sz="1800" dirty="0" smtClean="0">
                <a:solidFill>
                  <a:srgbClr val="77787B"/>
                </a:solidFill>
              </a:rPr>
              <a:t>: fragment host activity is stopped or fragment is removed</a:t>
            </a:r>
          </a:p>
          <a:p>
            <a:endParaRPr lang="en-US" sz="1600" dirty="0" smtClean="0">
              <a:solidFill>
                <a:srgbClr val="77787B"/>
              </a:solidFill>
            </a:endParaRPr>
          </a:p>
          <a:p>
            <a:r>
              <a:rPr lang="en-US" sz="1800" b="1" dirty="0" smtClean="0">
                <a:solidFill>
                  <a:srgbClr val="77787B"/>
                </a:solidFill>
              </a:rPr>
              <a:t>Helper class</a:t>
            </a:r>
          </a:p>
          <a:p>
            <a:pPr>
              <a:buFont typeface="Arial" pitchFamily="34" charset="0"/>
              <a:buChar char="•"/>
            </a:pPr>
            <a:r>
              <a:rPr lang="en-US" sz="1800" dirty="0" err="1" smtClean="0">
                <a:solidFill>
                  <a:srgbClr val="77787B"/>
                </a:solidFill>
              </a:rPr>
              <a:t>DialogFragment</a:t>
            </a:r>
            <a:r>
              <a:rPr lang="en-US" sz="1800" dirty="0" smtClean="0">
                <a:solidFill>
                  <a:srgbClr val="77787B"/>
                </a:solidFill>
              </a:rPr>
              <a:t>: </a:t>
            </a:r>
          </a:p>
          <a:p>
            <a:pPr>
              <a:buFont typeface="Arial" pitchFamily="34" charset="0"/>
              <a:buChar char="•"/>
            </a:pPr>
            <a:r>
              <a:rPr lang="en-US" sz="1800" dirty="0" err="1" smtClean="0">
                <a:solidFill>
                  <a:srgbClr val="77787B"/>
                </a:solidFill>
              </a:rPr>
              <a:t>ListFragment</a:t>
            </a:r>
            <a:endParaRPr lang="en-US" sz="1800" dirty="0" smtClean="0">
              <a:solidFill>
                <a:srgbClr val="77787B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en-US" sz="1800" dirty="0" err="1" smtClean="0">
                <a:solidFill>
                  <a:srgbClr val="77787B"/>
                </a:solidFill>
              </a:rPr>
              <a:t>PreferenceFragment</a:t>
            </a:r>
            <a:endParaRPr lang="en-US" sz="1800" dirty="0" smtClean="0">
              <a:solidFill>
                <a:srgbClr val="77787B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en-US" sz="1800" dirty="0" err="1" smtClean="0">
                <a:solidFill>
                  <a:srgbClr val="77787B"/>
                </a:solidFill>
              </a:rPr>
              <a:t>WebViewFragment</a:t>
            </a:r>
            <a:endParaRPr lang="en-US" sz="1800" dirty="0" smtClean="0">
              <a:solidFill>
                <a:srgbClr val="77787B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710540" y="3560618"/>
            <a:ext cx="583870" cy="14745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1812965" y="5258791"/>
            <a:ext cx="1175658" cy="391886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1812965" y="1066802"/>
            <a:ext cx="1175658" cy="391886"/>
          </a:xfrm>
          <a:prstGeom prst="rect">
            <a:avLst/>
          </a:prstGeom>
          <a:noFill/>
          <a:ln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1812965" y="6135585"/>
            <a:ext cx="1175658" cy="391886"/>
          </a:xfrm>
          <a:prstGeom prst="rect">
            <a:avLst/>
          </a:prstGeom>
          <a:noFill/>
          <a:ln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1812965" y="1518064"/>
            <a:ext cx="1175658" cy="391886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1812965" y="5696199"/>
            <a:ext cx="1175658" cy="391886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1812965" y="3000428"/>
            <a:ext cx="1175658" cy="391886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1812965" y="4672938"/>
            <a:ext cx="1175658" cy="391886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1812965" y="3556589"/>
            <a:ext cx="1175658" cy="3918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1812965" y="4124626"/>
            <a:ext cx="1175658" cy="3918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Line Callout 1 40"/>
          <p:cNvSpPr/>
          <p:nvPr/>
        </p:nvSpPr>
        <p:spPr>
          <a:xfrm>
            <a:off x="95531" y="1555846"/>
            <a:ext cx="1645920" cy="696036"/>
          </a:xfrm>
          <a:prstGeom prst="borderCallout1">
            <a:avLst>
              <a:gd name="adj1" fmla="val 102960"/>
              <a:gd name="adj2" fmla="val 52778"/>
              <a:gd name="adj3" fmla="val 148063"/>
              <a:gd name="adj4" fmla="val 10390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 smtClean="0"/>
              <a:t>Called when the activity's onCreate</a:t>
            </a:r>
          </a:p>
          <a:p>
            <a:r>
              <a:rPr lang="en-US" sz="1200" dirty="0" smtClean="0"/>
              <a:t>method has returned</a:t>
            </a:r>
            <a:endParaRPr lang="en-US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/>
            <a:r>
              <a:rPr lang="en-US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Fragment Legacy Support</a:t>
            </a:r>
            <a:endParaRPr lang="en-US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800" y="795647"/>
            <a:ext cx="8280400" cy="5370203"/>
          </a:xfrm>
        </p:spPr>
        <p:txBody>
          <a:bodyPr/>
          <a:lstStyle/>
          <a:p>
            <a:r>
              <a:rPr lang="en-US" sz="2800" dirty="0" smtClean="0"/>
              <a:t>Using the Support Library to support legacy device</a:t>
            </a:r>
            <a:endParaRPr lang="en-US" sz="2800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3666" name="Picture 2" descr="http://developer.android.com/images/training/basics/sdk-manag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0418" y="1273174"/>
            <a:ext cx="5931326" cy="3635329"/>
          </a:xfrm>
          <a:prstGeom prst="rect">
            <a:avLst/>
          </a:prstGeom>
          <a:noFill/>
        </p:spPr>
      </p:pic>
      <p:pic>
        <p:nvPicPr>
          <p:cNvPr id="11366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1930" y="5088908"/>
            <a:ext cx="7259732" cy="4165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366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41930" y="5685855"/>
            <a:ext cx="4883909" cy="912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7"/>
          <p:cNvSpPr/>
          <p:nvPr/>
        </p:nvSpPr>
        <p:spPr>
          <a:xfrm>
            <a:off x="1661002" y="5187462"/>
            <a:ext cx="2612060" cy="29893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/>
            <a:r>
              <a:rPr lang="en-US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Example @ Layout XML</a:t>
            </a:r>
            <a:endParaRPr lang="en-US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800" y="795647"/>
            <a:ext cx="8280400" cy="5370203"/>
          </a:xfrm>
        </p:spPr>
        <p:txBody>
          <a:bodyPr/>
          <a:lstStyle/>
          <a:p>
            <a:pPr>
              <a:buNone/>
            </a:pPr>
            <a:endParaRPr lang="en-US" sz="1600" dirty="0" smtClean="0"/>
          </a:p>
          <a:p>
            <a:pPr>
              <a:buNone/>
            </a:pPr>
            <a:endParaRPr lang="en-US" sz="1600" dirty="0" smtClean="0"/>
          </a:p>
          <a:p>
            <a:pPr>
              <a:buNone/>
            </a:pPr>
            <a:r>
              <a:rPr lang="en-US" sz="1600" b="1" dirty="0" smtClean="0"/>
              <a:t>res/layout-</a:t>
            </a:r>
            <a:r>
              <a:rPr lang="en-US" sz="1600" b="1" dirty="0" smtClean="0">
                <a:solidFill>
                  <a:srgbClr val="FF0000"/>
                </a:solidFill>
              </a:rPr>
              <a:t>land</a:t>
            </a:r>
            <a:r>
              <a:rPr lang="en-US" sz="1600" b="1" dirty="0" smtClean="0"/>
              <a:t>/fragment_layout.xml</a:t>
            </a:r>
          </a:p>
          <a:p>
            <a:pPr>
              <a:buNone/>
            </a:pPr>
            <a:r>
              <a:rPr lang="en-US" sz="1600" dirty="0" smtClean="0"/>
              <a:t>&lt;</a:t>
            </a:r>
            <a:r>
              <a:rPr lang="en-US" sz="1600" dirty="0" err="1" smtClean="0"/>
              <a:t>LinearLayout</a:t>
            </a:r>
            <a:r>
              <a:rPr lang="en-US" sz="1600" dirty="0" smtClean="0"/>
              <a:t> </a:t>
            </a:r>
            <a:r>
              <a:rPr lang="en-US" sz="1600" dirty="0" err="1" smtClean="0"/>
              <a:t>xmlns:android</a:t>
            </a:r>
            <a:r>
              <a:rPr lang="en-US" sz="1600" dirty="0" smtClean="0"/>
              <a:t>=</a:t>
            </a:r>
            <a:r>
              <a:rPr lang="en-US" sz="1600" dirty="0" smtClean="0">
                <a:hlinkClick r:id="rId2"/>
              </a:rPr>
              <a:t>http://schemas.android.com/apk/res/android</a:t>
            </a:r>
            <a:r>
              <a:rPr lang="en-US" sz="1600" dirty="0" smtClean="0"/>
              <a:t/>
            </a:r>
            <a:br>
              <a:rPr lang="en-US" sz="1600" dirty="0" smtClean="0"/>
            </a:br>
            <a:r>
              <a:rPr lang="en-US" sz="1600" dirty="0" smtClean="0"/>
              <a:t>  </a:t>
            </a:r>
            <a:r>
              <a:rPr lang="en-US" sz="1600" dirty="0" err="1" smtClean="0"/>
              <a:t>android:orientation</a:t>
            </a:r>
            <a:r>
              <a:rPr lang="en-US" sz="1600" dirty="0" smtClean="0"/>
              <a:t>="horizontal“</a:t>
            </a:r>
            <a:br>
              <a:rPr lang="en-US" sz="1600" dirty="0" smtClean="0"/>
            </a:br>
            <a:r>
              <a:rPr lang="en-US" sz="1600" dirty="0" smtClean="0"/>
              <a:t>  </a:t>
            </a:r>
            <a:r>
              <a:rPr lang="en-US" sz="1600" dirty="0" err="1" smtClean="0"/>
              <a:t>android:layout_width</a:t>
            </a:r>
            <a:r>
              <a:rPr lang="en-US" sz="1600" dirty="0" smtClean="0"/>
              <a:t>="</a:t>
            </a:r>
            <a:r>
              <a:rPr lang="en-US" sz="1600" dirty="0" err="1" smtClean="0"/>
              <a:t>match_parent</a:t>
            </a:r>
            <a:r>
              <a:rPr lang="en-US" sz="1600" dirty="0" smtClean="0"/>
              <a:t>" </a:t>
            </a:r>
            <a:r>
              <a:rPr lang="en-US" sz="1600" dirty="0" err="1" smtClean="0"/>
              <a:t>android:layout_height</a:t>
            </a:r>
            <a:r>
              <a:rPr lang="en-US" sz="1600" dirty="0" smtClean="0"/>
              <a:t>="</a:t>
            </a:r>
            <a:r>
              <a:rPr lang="en-US" sz="1600" dirty="0" err="1" smtClean="0"/>
              <a:t>match_parent</a:t>
            </a:r>
            <a:r>
              <a:rPr lang="en-US" sz="1600" dirty="0" smtClean="0"/>
              <a:t>"&gt;</a:t>
            </a:r>
            <a:br>
              <a:rPr lang="en-US" sz="1600" dirty="0" smtClean="0"/>
            </a:br>
            <a:r>
              <a:rPr lang="en-US" sz="1600" dirty="0" smtClean="0"/>
              <a:t>  &lt;fragment class="</a:t>
            </a:r>
            <a:r>
              <a:rPr lang="en-US" sz="1600" dirty="0" err="1" smtClean="0"/>
              <a:t>com.example.android.apis.app.FragmentLayout$TitlesFragment</a:t>
            </a:r>
            <a:r>
              <a:rPr lang="en-US" sz="1600" dirty="0" smtClean="0"/>
              <a:t>“</a:t>
            </a:r>
            <a:br>
              <a:rPr lang="en-US" sz="1600" dirty="0" smtClean="0"/>
            </a:br>
            <a:r>
              <a:rPr lang="en-US" sz="1600" dirty="0" smtClean="0"/>
              <a:t>          </a:t>
            </a:r>
            <a:r>
              <a:rPr lang="en-US" sz="1600" dirty="0" err="1" smtClean="0"/>
              <a:t>android:id</a:t>
            </a:r>
            <a:r>
              <a:rPr lang="en-US" sz="1600" dirty="0" smtClean="0"/>
              <a:t>="@+id/titles" </a:t>
            </a:r>
            <a:r>
              <a:rPr lang="en-US" sz="1600" dirty="0" err="1" smtClean="0"/>
              <a:t>android:layout_weight</a:t>
            </a:r>
            <a:r>
              <a:rPr lang="en-US" sz="1600" dirty="0" smtClean="0"/>
              <a:t>="1“</a:t>
            </a:r>
            <a:br>
              <a:rPr lang="en-US" sz="1600" dirty="0" smtClean="0"/>
            </a:br>
            <a:r>
              <a:rPr lang="en-US" sz="1600" dirty="0" smtClean="0"/>
              <a:t>          </a:t>
            </a:r>
            <a:r>
              <a:rPr lang="en-US" sz="1600" dirty="0" err="1" smtClean="0"/>
              <a:t>android:layout_width</a:t>
            </a:r>
            <a:r>
              <a:rPr lang="en-US" sz="1600" dirty="0" smtClean="0"/>
              <a:t>="0px" </a:t>
            </a:r>
            <a:r>
              <a:rPr lang="en-US" sz="1600" dirty="0" err="1" smtClean="0"/>
              <a:t>android:layout_height</a:t>
            </a:r>
            <a:r>
              <a:rPr lang="en-US" sz="1600" dirty="0" smtClean="0"/>
              <a:t>="</a:t>
            </a:r>
            <a:r>
              <a:rPr lang="en-US" sz="1600" dirty="0" err="1" smtClean="0"/>
              <a:t>match_parent</a:t>
            </a:r>
            <a:r>
              <a:rPr lang="en-US" sz="1600" dirty="0" smtClean="0"/>
              <a:t>" /&gt;</a:t>
            </a:r>
            <a:br>
              <a:rPr lang="en-US" sz="1600" dirty="0" smtClean="0"/>
            </a:br>
            <a:r>
              <a:rPr lang="en-US" sz="1600" dirty="0" smtClean="0"/>
              <a:t>  &lt;</a:t>
            </a:r>
            <a:r>
              <a:rPr lang="en-US" sz="1600" dirty="0" err="1" smtClean="0"/>
              <a:t>FrameLayout</a:t>
            </a:r>
            <a:r>
              <a:rPr lang="en-US" sz="1600" dirty="0" smtClean="0"/>
              <a:t> </a:t>
            </a:r>
            <a:r>
              <a:rPr lang="en-US" sz="1600" dirty="0" err="1" smtClean="0"/>
              <a:t>android:id</a:t>
            </a:r>
            <a:r>
              <a:rPr lang="en-US" sz="1600" dirty="0" smtClean="0">
                <a:solidFill>
                  <a:srgbClr val="FF0000"/>
                </a:solidFill>
              </a:rPr>
              <a:t>="@+id/details</a:t>
            </a:r>
            <a:r>
              <a:rPr lang="en-US" sz="1600" dirty="0" smtClean="0"/>
              <a:t>" </a:t>
            </a:r>
            <a:r>
              <a:rPr lang="en-US" sz="1600" dirty="0" err="1" smtClean="0"/>
              <a:t>android:layout_weight</a:t>
            </a:r>
            <a:r>
              <a:rPr lang="en-US" sz="1600" dirty="0" smtClean="0"/>
              <a:t>="1“</a:t>
            </a:r>
            <a:br>
              <a:rPr lang="en-US" sz="1600" dirty="0" smtClean="0"/>
            </a:br>
            <a:r>
              <a:rPr lang="en-US" sz="1600" dirty="0" smtClean="0"/>
              <a:t>          </a:t>
            </a:r>
            <a:r>
              <a:rPr lang="en-US" sz="1600" dirty="0" err="1" smtClean="0"/>
              <a:t>android:layout_width</a:t>
            </a:r>
            <a:r>
              <a:rPr lang="en-US" sz="1600" dirty="0" smtClean="0"/>
              <a:t>="0px" </a:t>
            </a:r>
            <a:r>
              <a:rPr lang="en-US" sz="1600" dirty="0" err="1" smtClean="0"/>
              <a:t>android:layout_height</a:t>
            </a:r>
            <a:r>
              <a:rPr lang="en-US" sz="1600" dirty="0" smtClean="0"/>
              <a:t>="</a:t>
            </a:r>
            <a:r>
              <a:rPr lang="en-US" sz="1600" dirty="0" err="1" smtClean="0"/>
              <a:t>match_parent</a:t>
            </a:r>
            <a:r>
              <a:rPr lang="en-US" sz="1600" dirty="0" smtClean="0"/>
              <a:t>“</a:t>
            </a:r>
            <a:br>
              <a:rPr lang="en-US" sz="1600" dirty="0" smtClean="0"/>
            </a:br>
            <a:r>
              <a:rPr lang="en-US" sz="1600" dirty="0" smtClean="0"/>
              <a:t>          </a:t>
            </a:r>
            <a:r>
              <a:rPr lang="en-US" sz="1600" dirty="0" err="1" smtClean="0"/>
              <a:t>android:background</a:t>
            </a:r>
            <a:r>
              <a:rPr lang="en-US" sz="1600" dirty="0" smtClean="0"/>
              <a:t>="?</a:t>
            </a:r>
            <a:r>
              <a:rPr lang="en-US" sz="1600" dirty="0" err="1" smtClean="0"/>
              <a:t>android:attr</a:t>
            </a:r>
            <a:r>
              <a:rPr lang="en-US" sz="1600" dirty="0" smtClean="0"/>
              <a:t>/</a:t>
            </a:r>
            <a:r>
              <a:rPr lang="en-US" sz="1600" dirty="0" err="1" smtClean="0"/>
              <a:t>detailsElementBackground</a:t>
            </a:r>
            <a:r>
              <a:rPr lang="en-US" sz="1600" dirty="0" smtClean="0"/>
              <a:t>" /&gt;</a:t>
            </a:r>
          </a:p>
          <a:p>
            <a:pPr>
              <a:buNone/>
            </a:pPr>
            <a:r>
              <a:rPr lang="en-US" sz="1600" dirty="0" smtClean="0"/>
              <a:t>&lt;/</a:t>
            </a:r>
            <a:r>
              <a:rPr lang="en-US" sz="1600" dirty="0" err="1" smtClean="0"/>
              <a:t>LinearLayout</a:t>
            </a:r>
            <a:r>
              <a:rPr lang="en-US" sz="1600" dirty="0" smtClean="0"/>
              <a:t>&gt;</a:t>
            </a:r>
          </a:p>
          <a:p>
            <a:pPr>
              <a:buNone/>
            </a:pPr>
            <a:endParaRPr lang="en-US" sz="1600" b="1" dirty="0" smtClean="0"/>
          </a:p>
          <a:p>
            <a:pPr>
              <a:buNone/>
            </a:pPr>
            <a:r>
              <a:rPr lang="en-US" sz="1600" b="1" dirty="0" smtClean="0"/>
              <a:t>res/layout/fragment_layout.xml</a:t>
            </a:r>
          </a:p>
          <a:p>
            <a:pPr>
              <a:buNone/>
            </a:pPr>
            <a:r>
              <a:rPr lang="en-US" sz="1600" dirty="0" smtClean="0"/>
              <a:t>&lt;</a:t>
            </a:r>
            <a:r>
              <a:rPr lang="en-US" sz="1600" dirty="0" err="1" smtClean="0"/>
              <a:t>FrameLayout</a:t>
            </a:r>
            <a:r>
              <a:rPr lang="en-US" sz="1600" dirty="0" smtClean="0"/>
              <a:t> </a:t>
            </a:r>
            <a:r>
              <a:rPr lang="en-US" sz="1600" dirty="0" err="1" smtClean="0"/>
              <a:t>xmlns:android</a:t>
            </a:r>
            <a:r>
              <a:rPr lang="en-US" sz="1600" dirty="0" smtClean="0"/>
              <a:t>=</a:t>
            </a:r>
            <a:r>
              <a:rPr lang="en-US" sz="1600" dirty="0" smtClean="0">
                <a:hlinkClick r:id="rId2"/>
              </a:rPr>
              <a:t>http://schemas.android.com/apk/res/android</a:t>
            </a:r>
            <a:r>
              <a:rPr lang="en-US" sz="1600" dirty="0" smtClean="0"/>
              <a:t/>
            </a:r>
            <a:br>
              <a:rPr lang="en-US" sz="1600" dirty="0" smtClean="0"/>
            </a:br>
            <a:r>
              <a:rPr lang="en-US" sz="1600" dirty="0" smtClean="0"/>
              <a:t>  </a:t>
            </a:r>
            <a:r>
              <a:rPr lang="en-US" sz="1600" dirty="0" err="1" smtClean="0"/>
              <a:t>android:layout_width</a:t>
            </a:r>
            <a:r>
              <a:rPr lang="en-US" sz="1600" dirty="0" smtClean="0"/>
              <a:t>="</a:t>
            </a:r>
            <a:r>
              <a:rPr lang="en-US" sz="1600" dirty="0" err="1" smtClean="0"/>
              <a:t>match_parent</a:t>
            </a:r>
            <a:r>
              <a:rPr lang="en-US" sz="1600" dirty="0" smtClean="0"/>
              <a:t>" </a:t>
            </a:r>
            <a:r>
              <a:rPr lang="en-US" sz="1600" dirty="0" err="1" smtClean="0"/>
              <a:t>android:layout_height</a:t>
            </a:r>
            <a:r>
              <a:rPr lang="en-US" sz="1600" dirty="0" smtClean="0"/>
              <a:t>="</a:t>
            </a:r>
            <a:r>
              <a:rPr lang="en-US" sz="1600" dirty="0" err="1" smtClean="0"/>
              <a:t>match_parent</a:t>
            </a:r>
            <a:r>
              <a:rPr lang="en-US" sz="1600" dirty="0" smtClean="0"/>
              <a:t>"&gt;</a:t>
            </a:r>
            <a:br>
              <a:rPr lang="en-US" sz="1600" dirty="0" smtClean="0"/>
            </a:br>
            <a:r>
              <a:rPr lang="en-US" sz="1600" dirty="0" smtClean="0"/>
              <a:t>  &lt;fragment class="</a:t>
            </a:r>
            <a:r>
              <a:rPr lang="en-US" sz="1600" dirty="0" err="1" smtClean="0"/>
              <a:t>com.example.android.apis.app.FragmentLayout$TitlesFragment</a:t>
            </a:r>
            <a:r>
              <a:rPr lang="en-US" sz="1600" dirty="0" smtClean="0"/>
              <a:t>"</a:t>
            </a:r>
            <a:br>
              <a:rPr lang="en-US" sz="1600" dirty="0" smtClean="0"/>
            </a:br>
            <a:r>
              <a:rPr lang="en-US" sz="1600" dirty="0" smtClean="0"/>
              <a:t>          </a:t>
            </a:r>
            <a:r>
              <a:rPr lang="en-US" sz="1600" dirty="0" err="1" smtClean="0"/>
              <a:t>android:id</a:t>
            </a:r>
            <a:r>
              <a:rPr lang="en-US" sz="1600" dirty="0" smtClean="0"/>
              <a:t>="@+id/titles"</a:t>
            </a:r>
            <a:br>
              <a:rPr lang="en-US" sz="1600" dirty="0" smtClean="0"/>
            </a:br>
            <a:r>
              <a:rPr lang="en-US" sz="1600" dirty="0" smtClean="0"/>
              <a:t>          </a:t>
            </a:r>
            <a:r>
              <a:rPr lang="en-US" sz="1600" dirty="0" err="1" smtClean="0"/>
              <a:t>android:layout_width</a:t>
            </a:r>
            <a:r>
              <a:rPr lang="en-US" sz="1600" dirty="0" smtClean="0"/>
              <a:t>="</a:t>
            </a:r>
            <a:r>
              <a:rPr lang="en-US" sz="1600" dirty="0" err="1" smtClean="0"/>
              <a:t>match_parent</a:t>
            </a:r>
            <a:r>
              <a:rPr lang="en-US" sz="1600" dirty="0" smtClean="0"/>
              <a:t>" </a:t>
            </a:r>
            <a:r>
              <a:rPr lang="en-US" sz="1600" dirty="0" err="1" smtClean="0"/>
              <a:t>android:layout_height</a:t>
            </a:r>
            <a:r>
              <a:rPr lang="en-US" sz="1600" dirty="0" smtClean="0"/>
              <a:t>="</a:t>
            </a:r>
            <a:r>
              <a:rPr lang="en-US" sz="1600" dirty="0" err="1" smtClean="0"/>
              <a:t>match_parent</a:t>
            </a:r>
            <a:r>
              <a:rPr lang="en-US" sz="1600" dirty="0" smtClean="0"/>
              <a:t>" /&gt;</a:t>
            </a:r>
          </a:p>
          <a:p>
            <a:pPr>
              <a:buNone/>
            </a:pPr>
            <a:r>
              <a:rPr lang="en-US" sz="1600" dirty="0" smtClean="0"/>
              <a:t>&lt;/</a:t>
            </a:r>
            <a:r>
              <a:rPr lang="en-US" sz="1600" dirty="0" err="1" smtClean="0"/>
              <a:t>FrameLayout</a:t>
            </a:r>
            <a:r>
              <a:rPr lang="en-US" sz="1600" dirty="0" smtClean="0"/>
              <a:t>&gt;</a:t>
            </a:r>
            <a:endParaRPr lang="en-US" sz="1600" b="1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/>
            <a:r>
              <a:rPr lang="en-US" dirty="0" smtClean="0">
                <a:solidFill>
                  <a:schemeClr val="bg1"/>
                </a:solidFill>
              </a:rPr>
              <a:t>Example @ Class - </a:t>
            </a:r>
            <a:r>
              <a:rPr lang="en-US" dirty="0" err="1" smtClean="0">
                <a:solidFill>
                  <a:schemeClr val="bg1"/>
                </a:solidFill>
              </a:rPr>
              <a:t>TitleFragment</a:t>
            </a:r>
            <a:endParaRPr lang="en-US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800" y="795647"/>
            <a:ext cx="8280400" cy="5370203"/>
          </a:xfrm>
        </p:spPr>
        <p:txBody>
          <a:bodyPr/>
          <a:lstStyle/>
          <a:p>
            <a:pPr>
              <a:buNone/>
            </a:pPr>
            <a:r>
              <a:rPr lang="en-US" sz="1600" b="1" dirty="0" err="1" smtClean="0"/>
              <a:t>src</a:t>
            </a:r>
            <a:r>
              <a:rPr lang="en-US" sz="1600" b="1" dirty="0" smtClean="0"/>
              <a:t>/TitleFragment.java</a:t>
            </a:r>
          </a:p>
          <a:p>
            <a:pPr>
              <a:buNone/>
            </a:pPr>
            <a:endParaRPr lang="en-US" sz="1200" dirty="0" smtClean="0"/>
          </a:p>
          <a:p>
            <a:pPr>
              <a:buNone/>
            </a:pPr>
            <a:r>
              <a:rPr lang="en-US" sz="1400" dirty="0" smtClean="0"/>
              <a:t>public static class </a:t>
            </a:r>
            <a:r>
              <a:rPr lang="en-US" sz="1400" dirty="0" err="1" smtClean="0"/>
              <a:t>TitlesFragment</a:t>
            </a:r>
            <a:r>
              <a:rPr lang="en-US" sz="1400" dirty="0" smtClean="0"/>
              <a:t> extends </a:t>
            </a:r>
            <a:r>
              <a:rPr lang="en-US" sz="1400" dirty="0" err="1" smtClean="0"/>
              <a:t>ListFragment</a:t>
            </a:r>
            <a:r>
              <a:rPr lang="en-US" sz="1400" dirty="0" smtClean="0"/>
              <a:t> {</a:t>
            </a:r>
            <a:br>
              <a:rPr lang="en-US" sz="1400" dirty="0" smtClean="0"/>
            </a:br>
            <a:r>
              <a:rPr lang="en-US" sz="1400" dirty="0" smtClean="0"/>
              <a:t>    </a:t>
            </a:r>
            <a:r>
              <a:rPr lang="en-US" sz="1400" dirty="0" err="1" smtClean="0"/>
              <a:t>boolean</a:t>
            </a:r>
            <a:r>
              <a:rPr lang="en-US" sz="1400" dirty="0" smtClean="0"/>
              <a:t> </a:t>
            </a:r>
            <a:r>
              <a:rPr lang="en-US" sz="1400" dirty="0" err="1" smtClean="0"/>
              <a:t>mDualPane</a:t>
            </a:r>
            <a:r>
              <a:rPr lang="en-US" sz="1400" dirty="0" smtClean="0"/>
              <a:t>;</a:t>
            </a:r>
            <a:br>
              <a:rPr lang="en-US" sz="1400" dirty="0" smtClean="0"/>
            </a:br>
            <a:r>
              <a:rPr lang="en-US" sz="1400" dirty="0" smtClean="0"/>
              <a:t>    …</a:t>
            </a:r>
            <a:br>
              <a:rPr lang="en-US" sz="1400" dirty="0" smtClean="0"/>
            </a:br>
            <a:r>
              <a:rPr lang="en-US" sz="1400" dirty="0" smtClean="0"/>
              <a:t>    @Override</a:t>
            </a:r>
            <a:br>
              <a:rPr lang="en-US" sz="1400" dirty="0" smtClean="0"/>
            </a:br>
            <a:r>
              <a:rPr lang="en-US" sz="1400" dirty="0" smtClean="0"/>
              <a:t>    public void </a:t>
            </a:r>
            <a:r>
              <a:rPr lang="en-US" sz="1400" dirty="0" err="1" smtClean="0"/>
              <a:t>onActivityCreated</a:t>
            </a:r>
            <a:r>
              <a:rPr lang="en-US" sz="1400" dirty="0" smtClean="0"/>
              <a:t>(Bundle </a:t>
            </a:r>
            <a:r>
              <a:rPr lang="en-US" sz="1400" dirty="0" err="1" smtClean="0"/>
              <a:t>savedInstanceState</a:t>
            </a:r>
            <a:r>
              <a:rPr lang="en-US" sz="1400" dirty="0" smtClean="0"/>
              <a:t>) {</a:t>
            </a:r>
            <a:br>
              <a:rPr lang="en-US" sz="1400" dirty="0" smtClean="0"/>
            </a:br>
            <a:r>
              <a:rPr lang="en-US" sz="1400" dirty="0" smtClean="0"/>
              <a:t>        …</a:t>
            </a:r>
            <a:br>
              <a:rPr lang="en-US" sz="1400" dirty="0" smtClean="0"/>
            </a:br>
            <a:r>
              <a:rPr lang="en-US" sz="1400" dirty="0" smtClean="0"/>
              <a:t>        // Check to see if we have a frame in which to embed the details fragment directly in </a:t>
            </a:r>
            <a:br>
              <a:rPr lang="en-US" sz="1400" dirty="0" smtClean="0"/>
            </a:br>
            <a:r>
              <a:rPr lang="en-US" sz="1400" dirty="0" smtClean="0"/>
              <a:t>        View </a:t>
            </a:r>
            <a:r>
              <a:rPr lang="en-US" sz="1400" dirty="0" err="1" smtClean="0"/>
              <a:t>detailsFrame</a:t>
            </a:r>
            <a:r>
              <a:rPr lang="en-US" sz="1400" dirty="0" smtClean="0"/>
              <a:t> = </a:t>
            </a:r>
            <a:r>
              <a:rPr lang="en-US" sz="1400" dirty="0" err="1" smtClean="0"/>
              <a:t>getActivity</a:t>
            </a:r>
            <a:r>
              <a:rPr lang="en-US" sz="1400" dirty="0" smtClean="0"/>
              <a:t>().</a:t>
            </a:r>
            <a:r>
              <a:rPr lang="en-US" sz="1400" dirty="0" err="1" smtClean="0"/>
              <a:t>findViewById</a:t>
            </a:r>
            <a:r>
              <a:rPr lang="en-US" sz="1400" dirty="0" smtClean="0">
                <a:solidFill>
                  <a:srgbClr val="FF0000"/>
                </a:solidFill>
              </a:rPr>
              <a:t>(</a:t>
            </a:r>
            <a:r>
              <a:rPr lang="en-US" sz="1400" dirty="0" err="1" smtClean="0">
                <a:solidFill>
                  <a:srgbClr val="FF0000"/>
                </a:solidFill>
              </a:rPr>
              <a:t>R.id.details</a:t>
            </a:r>
            <a:r>
              <a:rPr lang="en-US" sz="1400" dirty="0" smtClean="0"/>
              <a:t>);</a:t>
            </a:r>
            <a:br>
              <a:rPr lang="en-US" sz="1400" dirty="0" smtClean="0"/>
            </a:br>
            <a:r>
              <a:rPr lang="en-US" sz="1400" dirty="0" smtClean="0"/>
              <a:t>        </a:t>
            </a:r>
            <a:r>
              <a:rPr lang="en-US" sz="1400" dirty="0" err="1" smtClean="0">
                <a:solidFill>
                  <a:srgbClr val="FF0000"/>
                </a:solidFill>
              </a:rPr>
              <a:t>mDualPane</a:t>
            </a:r>
            <a:r>
              <a:rPr lang="en-US" sz="1400" dirty="0" smtClean="0"/>
              <a:t> = </a:t>
            </a:r>
            <a:r>
              <a:rPr lang="en-US" sz="1400" dirty="0" err="1" smtClean="0"/>
              <a:t>detailsFrame</a:t>
            </a:r>
            <a:r>
              <a:rPr lang="en-US" sz="1400" dirty="0" smtClean="0"/>
              <a:t> != null &amp;&amp; </a:t>
            </a:r>
            <a:r>
              <a:rPr lang="en-US" sz="1400" dirty="0" err="1" smtClean="0"/>
              <a:t>detailsFrame.getVisibility</a:t>
            </a:r>
            <a:r>
              <a:rPr lang="en-US" sz="1400" dirty="0" smtClean="0"/>
              <a:t>() == </a:t>
            </a:r>
            <a:r>
              <a:rPr lang="en-US" sz="1400" dirty="0" err="1" smtClean="0"/>
              <a:t>View.VISIBLE</a:t>
            </a:r>
            <a:r>
              <a:rPr lang="en-US" sz="1400" dirty="0" smtClean="0"/>
              <a:t>;</a:t>
            </a:r>
            <a:br>
              <a:rPr lang="en-US" sz="1400" dirty="0" smtClean="0"/>
            </a:br>
            <a:r>
              <a:rPr lang="en-US" sz="1400" dirty="0" smtClean="0"/>
              <a:t>        …</a:t>
            </a:r>
            <a:br>
              <a:rPr lang="en-US" sz="1400" dirty="0" smtClean="0"/>
            </a:br>
            <a:r>
              <a:rPr lang="en-US" sz="1400" dirty="0" smtClean="0"/>
              <a:t>        if (</a:t>
            </a:r>
            <a:r>
              <a:rPr lang="en-US" sz="1400" dirty="0" err="1" smtClean="0"/>
              <a:t>mDualPane</a:t>
            </a:r>
            <a:r>
              <a:rPr lang="en-US" sz="1400" dirty="0" smtClean="0"/>
              <a:t>) {</a:t>
            </a:r>
            <a:br>
              <a:rPr lang="en-US" sz="1400" dirty="0" smtClean="0"/>
            </a:br>
            <a:r>
              <a:rPr lang="en-US" sz="1400" dirty="0" smtClean="0"/>
              <a:t>            // In dual-pane mode, the list view highlights the selected item.</a:t>
            </a:r>
            <a:br>
              <a:rPr lang="en-US" sz="1400" dirty="0" smtClean="0"/>
            </a:br>
            <a:r>
              <a:rPr lang="en-US" sz="1400" dirty="0" smtClean="0"/>
              <a:t>            </a:t>
            </a:r>
            <a:r>
              <a:rPr lang="en-US" sz="1400" dirty="0" err="1" smtClean="0"/>
              <a:t>getListView</a:t>
            </a:r>
            <a:r>
              <a:rPr lang="en-US" sz="1400" dirty="0" smtClean="0"/>
              <a:t>().</a:t>
            </a:r>
            <a:r>
              <a:rPr lang="en-US" sz="1400" dirty="0" err="1" smtClean="0"/>
              <a:t>setChoiceMode</a:t>
            </a:r>
            <a:r>
              <a:rPr lang="en-US" sz="1400" dirty="0" smtClean="0"/>
              <a:t>(</a:t>
            </a:r>
            <a:r>
              <a:rPr lang="en-US" sz="1400" dirty="0" err="1" smtClean="0"/>
              <a:t>ListView.CHOICE_MODE_SINGLE</a:t>
            </a:r>
            <a:r>
              <a:rPr lang="en-US" sz="1400" dirty="0" smtClean="0"/>
              <a:t>);</a:t>
            </a:r>
            <a:br>
              <a:rPr lang="en-US" sz="1400" dirty="0" smtClean="0"/>
            </a:br>
            <a:r>
              <a:rPr lang="en-US" sz="1400" dirty="0" smtClean="0"/>
              <a:t>            </a:t>
            </a:r>
            <a:r>
              <a:rPr lang="en-US" sz="1400" dirty="0" err="1" smtClean="0"/>
              <a:t>showDetails</a:t>
            </a:r>
            <a:r>
              <a:rPr lang="en-US" sz="1400" dirty="0" smtClean="0"/>
              <a:t>(</a:t>
            </a:r>
            <a:r>
              <a:rPr lang="en-US" sz="1400" dirty="0" err="1" smtClean="0"/>
              <a:t>mCurCheckPosition</a:t>
            </a:r>
            <a:r>
              <a:rPr lang="en-US" sz="1400" dirty="0" smtClean="0"/>
              <a:t>);</a:t>
            </a:r>
            <a:br>
              <a:rPr lang="en-US" sz="1400" dirty="0" smtClean="0"/>
            </a:br>
            <a:r>
              <a:rPr lang="en-US" sz="1400" dirty="0" smtClean="0"/>
              <a:t>        }</a:t>
            </a:r>
            <a:br>
              <a:rPr lang="en-US" sz="1400" dirty="0" smtClean="0"/>
            </a:br>
            <a:r>
              <a:rPr lang="en-US" sz="1400" dirty="0" smtClean="0"/>
              <a:t>    }</a:t>
            </a:r>
            <a:br>
              <a:rPr lang="en-US" sz="1400" dirty="0" smtClean="0"/>
            </a:br>
            <a:r>
              <a:rPr lang="en-US" sz="1400" dirty="0" smtClean="0"/>
              <a:t>    …</a:t>
            </a:r>
            <a:br>
              <a:rPr lang="en-US" sz="1400" dirty="0" smtClean="0"/>
            </a:br>
            <a:r>
              <a:rPr lang="en-US" sz="1400" dirty="0" smtClean="0"/>
              <a:t>    @Override</a:t>
            </a:r>
            <a:br>
              <a:rPr lang="en-US" sz="1400" dirty="0" smtClean="0"/>
            </a:br>
            <a:r>
              <a:rPr lang="en-US" sz="1400" dirty="0" smtClean="0"/>
              <a:t>    public void </a:t>
            </a:r>
            <a:r>
              <a:rPr lang="en-US" sz="1400" dirty="0" err="1" smtClean="0"/>
              <a:t>onListItemClick</a:t>
            </a:r>
            <a:r>
              <a:rPr lang="en-US" sz="1400" dirty="0" smtClean="0"/>
              <a:t>(</a:t>
            </a:r>
            <a:r>
              <a:rPr lang="en-US" sz="1400" dirty="0" err="1" smtClean="0"/>
              <a:t>ListView</a:t>
            </a:r>
            <a:r>
              <a:rPr lang="en-US" sz="1400" dirty="0" smtClean="0"/>
              <a:t> l, View v, </a:t>
            </a:r>
            <a:r>
              <a:rPr lang="en-US" sz="1400" dirty="0" err="1" smtClean="0"/>
              <a:t>int</a:t>
            </a:r>
            <a:r>
              <a:rPr lang="en-US" sz="1400" dirty="0" smtClean="0"/>
              <a:t> position, long id) {</a:t>
            </a:r>
            <a:br>
              <a:rPr lang="en-US" sz="1400" dirty="0" smtClean="0"/>
            </a:br>
            <a:r>
              <a:rPr lang="en-US" sz="1400" dirty="0" smtClean="0"/>
              <a:t>        </a:t>
            </a:r>
            <a:r>
              <a:rPr lang="en-US" sz="1400" dirty="0" err="1" smtClean="0"/>
              <a:t>showDetails</a:t>
            </a:r>
            <a:r>
              <a:rPr lang="en-US" sz="1400" dirty="0" smtClean="0"/>
              <a:t>(position);</a:t>
            </a:r>
            <a:br>
              <a:rPr lang="en-US" sz="1400" dirty="0" smtClean="0"/>
            </a:br>
            <a:r>
              <a:rPr lang="en-US" sz="1400" dirty="0" smtClean="0"/>
              <a:t>    }</a:t>
            </a:r>
            <a:br>
              <a:rPr lang="en-US" sz="1400" dirty="0" smtClean="0"/>
            </a:br>
            <a:r>
              <a:rPr lang="en-US" sz="1400" dirty="0" smtClean="0"/>
              <a:t>    void </a:t>
            </a:r>
            <a:r>
              <a:rPr lang="en-US" sz="1400" dirty="0" err="1" smtClean="0">
                <a:solidFill>
                  <a:srgbClr val="FF0000"/>
                </a:solidFill>
              </a:rPr>
              <a:t>showDetails</a:t>
            </a:r>
            <a:r>
              <a:rPr lang="en-US" sz="1400" dirty="0" smtClean="0">
                <a:solidFill>
                  <a:srgbClr val="FF0000"/>
                </a:solidFill>
              </a:rPr>
              <a:t>(</a:t>
            </a:r>
            <a:r>
              <a:rPr lang="en-US" sz="1400" dirty="0" err="1" smtClean="0">
                <a:solidFill>
                  <a:srgbClr val="FF0000"/>
                </a:solidFill>
              </a:rPr>
              <a:t>int</a:t>
            </a:r>
            <a:r>
              <a:rPr lang="en-US" sz="1400" dirty="0" smtClean="0"/>
              <a:t> index) {</a:t>
            </a:r>
          </a:p>
          <a:p>
            <a:pPr>
              <a:buNone/>
            </a:pPr>
            <a:r>
              <a:rPr lang="en-US" sz="1400" dirty="0" smtClean="0"/>
              <a:t>            …</a:t>
            </a:r>
            <a:br>
              <a:rPr lang="en-US" sz="1400" dirty="0" smtClean="0"/>
            </a:br>
            <a:r>
              <a:rPr lang="en-US" sz="1400" dirty="0" smtClean="0"/>
              <a:t>    }</a:t>
            </a:r>
          </a:p>
          <a:p>
            <a:pPr>
              <a:buNone/>
            </a:pPr>
            <a:r>
              <a:rPr lang="en-US" sz="1400" dirty="0" smtClean="0"/>
              <a:t>}</a:t>
            </a:r>
            <a:endParaRPr lang="en-US" sz="1400" b="1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/>
            <a:r>
              <a:rPr lang="en-US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Example @ Method - </a:t>
            </a:r>
            <a:r>
              <a:rPr lang="en-US" dirty="0" err="1" smtClean="0">
                <a:solidFill>
                  <a:schemeClr val="bg1"/>
                </a:solidFill>
              </a:rPr>
              <a:t>showDetails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endParaRPr lang="en-US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800" y="795647"/>
            <a:ext cx="8280400" cy="5370203"/>
          </a:xfrm>
        </p:spPr>
        <p:txBody>
          <a:bodyPr/>
          <a:lstStyle/>
          <a:p>
            <a:pPr>
              <a:buNone/>
            </a:pPr>
            <a:r>
              <a:rPr lang="en-US" sz="1600" b="1" dirty="0" err="1" smtClean="0"/>
              <a:t>src</a:t>
            </a:r>
            <a:r>
              <a:rPr lang="en-US" sz="1600" b="1" dirty="0" smtClean="0"/>
              <a:t>/TitleFragment.java</a:t>
            </a:r>
          </a:p>
          <a:p>
            <a:pPr>
              <a:buNone/>
            </a:pPr>
            <a:endParaRPr lang="en-US" sz="1200" dirty="0" smtClean="0"/>
          </a:p>
          <a:p>
            <a:pPr>
              <a:buNone/>
            </a:pPr>
            <a:r>
              <a:rPr lang="en-US" sz="1200" dirty="0" smtClean="0"/>
              <a:t>void </a:t>
            </a:r>
            <a:r>
              <a:rPr lang="en-US" sz="1200" dirty="0" err="1" smtClean="0"/>
              <a:t>showDetails</a:t>
            </a:r>
            <a:r>
              <a:rPr lang="en-US" sz="1200" dirty="0" smtClean="0"/>
              <a:t>(</a:t>
            </a:r>
            <a:r>
              <a:rPr lang="en-US" sz="1200" dirty="0" err="1" smtClean="0"/>
              <a:t>int</a:t>
            </a:r>
            <a:r>
              <a:rPr lang="en-US" sz="1200" dirty="0" smtClean="0"/>
              <a:t> index) {</a:t>
            </a:r>
            <a:br>
              <a:rPr lang="en-US" sz="1200" dirty="0" smtClean="0"/>
            </a:br>
            <a:r>
              <a:rPr lang="en-US" sz="1200" dirty="0" smtClean="0"/>
              <a:t>        </a:t>
            </a:r>
            <a:r>
              <a:rPr lang="en-US" sz="1200" dirty="0" err="1" smtClean="0"/>
              <a:t>mCurCheckPosition</a:t>
            </a:r>
            <a:r>
              <a:rPr lang="en-US" sz="1200" dirty="0" smtClean="0"/>
              <a:t> = index;</a:t>
            </a:r>
            <a:br>
              <a:rPr lang="en-US" sz="1200" dirty="0" smtClean="0"/>
            </a:br>
            <a:r>
              <a:rPr lang="en-US" sz="1200" dirty="0" smtClean="0"/>
              <a:t>        if (</a:t>
            </a:r>
            <a:r>
              <a:rPr lang="en-US" sz="1200" dirty="0" err="1" smtClean="0">
                <a:solidFill>
                  <a:srgbClr val="FF0000"/>
                </a:solidFill>
              </a:rPr>
              <a:t>mDualPane</a:t>
            </a:r>
            <a:r>
              <a:rPr lang="en-US" sz="1200" dirty="0" smtClean="0"/>
              <a:t>) {</a:t>
            </a:r>
            <a:br>
              <a:rPr lang="en-US" sz="1200" dirty="0" smtClean="0"/>
            </a:br>
            <a:r>
              <a:rPr lang="en-US" sz="1200" dirty="0" smtClean="0"/>
              <a:t>            // We can display everything in-place with fragments, so update the list to highlight the selected item </a:t>
            </a:r>
            <a:br>
              <a:rPr lang="en-US" sz="1200" dirty="0" smtClean="0"/>
            </a:br>
            <a:r>
              <a:rPr lang="en-US" sz="1200" dirty="0" smtClean="0"/>
              <a:t>            </a:t>
            </a:r>
            <a:r>
              <a:rPr lang="en-US" sz="1200" dirty="0" err="1" smtClean="0"/>
              <a:t>getListView</a:t>
            </a:r>
            <a:r>
              <a:rPr lang="en-US" sz="1200" dirty="0" smtClean="0"/>
              <a:t>().</a:t>
            </a:r>
            <a:r>
              <a:rPr lang="en-US" sz="1200" dirty="0" err="1" smtClean="0"/>
              <a:t>setItemChecked</a:t>
            </a:r>
            <a:r>
              <a:rPr lang="en-US" sz="1200" dirty="0" smtClean="0"/>
              <a:t>(index, true);</a:t>
            </a:r>
            <a:br>
              <a:rPr lang="en-US" sz="1200" dirty="0" smtClean="0"/>
            </a:br>
            <a:r>
              <a:rPr lang="en-US" sz="1200" dirty="0" smtClean="0"/>
              <a:t>            // Check what fragment is currently shown, replace if needed.</a:t>
            </a:r>
            <a:br>
              <a:rPr lang="en-US" sz="1200" dirty="0" smtClean="0"/>
            </a:br>
            <a:r>
              <a:rPr lang="en-US" sz="1200" dirty="0" smtClean="0"/>
              <a:t>            </a:t>
            </a:r>
            <a:r>
              <a:rPr lang="en-US" sz="1200" dirty="0" err="1" smtClean="0"/>
              <a:t>DetailsFragment</a:t>
            </a:r>
            <a:r>
              <a:rPr lang="en-US" sz="1200" dirty="0" smtClean="0"/>
              <a:t> </a:t>
            </a:r>
            <a:r>
              <a:rPr lang="en-US" sz="1200" dirty="0" smtClean="0">
                <a:solidFill>
                  <a:srgbClr val="FF0000"/>
                </a:solidFill>
              </a:rPr>
              <a:t>details</a:t>
            </a:r>
            <a:r>
              <a:rPr lang="en-US" sz="1200" dirty="0" smtClean="0"/>
              <a:t> = (</a:t>
            </a:r>
            <a:r>
              <a:rPr lang="en-US" sz="1200" dirty="0" err="1" smtClean="0"/>
              <a:t>DetailsFragment</a:t>
            </a:r>
            <a:r>
              <a:rPr lang="en-US" sz="1200" dirty="0" smtClean="0"/>
              <a:t>)</a:t>
            </a:r>
            <a:br>
              <a:rPr lang="en-US" sz="1200" dirty="0" smtClean="0"/>
            </a:br>
            <a:r>
              <a:rPr lang="en-US" sz="1200" dirty="0" smtClean="0"/>
              <a:t>                    </a:t>
            </a:r>
            <a:r>
              <a:rPr lang="en-US" sz="1200" dirty="0" err="1" smtClean="0"/>
              <a:t>getFragmentManager</a:t>
            </a:r>
            <a:r>
              <a:rPr lang="en-US" sz="1200" dirty="0" smtClean="0"/>
              <a:t>().</a:t>
            </a:r>
            <a:r>
              <a:rPr lang="en-US" sz="1200" dirty="0" err="1" smtClean="0"/>
              <a:t>findFragmentById</a:t>
            </a:r>
            <a:r>
              <a:rPr lang="en-US" sz="1200" dirty="0" smtClean="0"/>
              <a:t>(</a:t>
            </a:r>
            <a:r>
              <a:rPr lang="en-US" sz="1200" dirty="0" err="1" smtClean="0"/>
              <a:t>R.id.details</a:t>
            </a:r>
            <a:r>
              <a:rPr lang="en-US" sz="1200" dirty="0" smtClean="0"/>
              <a:t>);</a:t>
            </a:r>
            <a:br>
              <a:rPr lang="en-US" sz="1200" dirty="0" smtClean="0"/>
            </a:br>
            <a:r>
              <a:rPr lang="en-US" sz="1200" dirty="0" smtClean="0"/>
              <a:t>            if (details == null || </a:t>
            </a:r>
            <a:r>
              <a:rPr lang="en-US" sz="1200" dirty="0" err="1" smtClean="0"/>
              <a:t>details.getShownIndex</a:t>
            </a:r>
            <a:r>
              <a:rPr lang="en-US" sz="1200" dirty="0" smtClean="0"/>
              <a:t>() != index) {</a:t>
            </a:r>
            <a:br>
              <a:rPr lang="en-US" sz="1200" dirty="0" smtClean="0"/>
            </a:br>
            <a:r>
              <a:rPr lang="en-US" sz="1200" dirty="0" smtClean="0"/>
              <a:t>                // Make new fragment to show this selection.</a:t>
            </a:r>
            <a:br>
              <a:rPr lang="en-US" sz="1200" dirty="0" smtClean="0"/>
            </a:br>
            <a:r>
              <a:rPr lang="en-US" sz="1200" dirty="0" smtClean="0"/>
              <a:t>                details = </a:t>
            </a:r>
            <a:r>
              <a:rPr lang="en-US" sz="1200" dirty="0" err="1" smtClean="0">
                <a:solidFill>
                  <a:srgbClr val="FF00FF"/>
                </a:solidFill>
              </a:rPr>
              <a:t>DetailsFragment.newInstance</a:t>
            </a:r>
            <a:r>
              <a:rPr lang="en-US" sz="1200" dirty="0" smtClean="0"/>
              <a:t>(index);</a:t>
            </a:r>
            <a:br>
              <a:rPr lang="en-US" sz="1200" dirty="0" smtClean="0"/>
            </a:br>
            <a:r>
              <a:rPr lang="en-US" sz="1200" dirty="0" smtClean="0"/>
              <a:t>                // Execute a transaction, replacing any existing fragment with this one inside the frame.</a:t>
            </a:r>
            <a:br>
              <a:rPr lang="en-US" sz="1200" dirty="0" smtClean="0"/>
            </a:br>
            <a:r>
              <a:rPr lang="en-US" sz="1200" dirty="0" smtClean="0"/>
              <a:t>                </a:t>
            </a:r>
            <a:r>
              <a:rPr lang="en-US" sz="1200" dirty="0" err="1" smtClean="0"/>
              <a:t>FragmentTransaction</a:t>
            </a:r>
            <a:r>
              <a:rPr lang="en-US" sz="1200" dirty="0" smtClean="0"/>
              <a:t> ft = </a:t>
            </a:r>
            <a:r>
              <a:rPr lang="en-US" sz="1200" dirty="0" err="1" smtClean="0"/>
              <a:t>getFragmentManager</a:t>
            </a:r>
            <a:r>
              <a:rPr lang="en-US" sz="1200" dirty="0" smtClean="0"/>
              <a:t>().</a:t>
            </a:r>
            <a:r>
              <a:rPr lang="en-US" sz="1200" dirty="0" err="1" smtClean="0">
                <a:solidFill>
                  <a:srgbClr val="FF0000"/>
                </a:solidFill>
              </a:rPr>
              <a:t>beginTransaction</a:t>
            </a:r>
            <a:r>
              <a:rPr lang="en-US" sz="1200" dirty="0" smtClean="0"/>
              <a:t>();</a:t>
            </a:r>
            <a:br>
              <a:rPr lang="en-US" sz="1200" dirty="0" smtClean="0"/>
            </a:br>
            <a:r>
              <a:rPr lang="en-US" sz="1200" dirty="0" smtClean="0"/>
              <a:t>                if (index == 0) {</a:t>
            </a:r>
            <a:br>
              <a:rPr lang="en-US" sz="1200" dirty="0" smtClean="0"/>
            </a:br>
            <a:r>
              <a:rPr lang="en-US" sz="1200" dirty="0" smtClean="0"/>
              <a:t>                    </a:t>
            </a:r>
            <a:r>
              <a:rPr lang="en-US" sz="1200" dirty="0" err="1" smtClean="0"/>
              <a:t>ft.</a:t>
            </a:r>
            <a:r>
              <a:rPr lang="en-US" sz="1200" dirty="0" err="1" smtClean="0">
                <a:solidFill>
                  <a:srgbClr val="FF0000"/>
                </a:solidFill>
              </a:rPr>
              <a:t>replace</a:t>
            </a:r>
            <a:r>
              <a:rPr lang="en-US" sz="1200" dirty="0" smtClean="0"/>
              <a:t>(</a:t>
            </a:r>
            <a:r>
              <a:rPr lang="en-US" sz="1200" dirty="0" err="1" smtClean="0"/>
              <a:t>R.id.details</a:t>
            </a:r>
            <a:r>
              <a:rPr lang="en-US" sz="1200" dirty="0" smtClean="0"/>
              <a:t>, details);</a:t>
            </a:r>
            <a:br>
              <a:rPr lang="en-US" sz="1200" dirty="0" smtClean="0"/>
            </a:br>
            <a:r>
              <a:rPr lang="en-US" sz="1200" dirty="0" smtClean="0"/>
              <a:t>                } else {</a:t>
            </a:r>
            <a:br>
              <a:rPr lang="en-US" sz="1200" dirty="0" smtClean="0"/>
            </a:br>
            <a:r>
              <a:rPr lang="en-US" sz="1200" dirty="0" smtClean="0"/>
              <a:t>                    </a:t>
            </a:r>
            <a:r>
              <a:rPr lang="en-US" sz="1200" dirty="0" err="1" smtClean="0"/>
              <a:t>ft</a:t>
            </a:r>
            <a:r>
              <a:rPr lang="en-US" sz="1200" dirty="0" err="1" smtClean="0">
                <a:solidFill>
                  <a:srgbClr val="FF0000"/>
                </a:solidFill>
              </a:rPr>
              <a:t>.replace</a:t>
            </a:r>
            <a:r>
              <a:rPr lang="en-US" sz="1200" dirty="0" smtClean="0"/>
              <a:t>(</a:t>
            </a:r>
            <a:r>
              <a:rPr lang="en-US" sz="1200" dirty="0" err="1" smtClean="0"/>
              <a:t>R.id.a_item</a:t>
            </a:r>
            <a:r>
              <a:rPr lang="en-US" sz="1200" dirty="0" smtClean="0"/>
              <a:t>, details);</a:t>
            </a:r>
            <a:br>
              <a:rPr lang="en-US" sz="1200" dirty="0" smtClean="0"/>
            </a:br>
            <a:r>
              <a:rPr lang="en-US" sz="1200" dirty="0" smtClean="0"/>
              <a:t>                }</a:t>
            </a:r>
            <a:br>
              <a:rPr lang="en-US" sz="1200" dirty="0" smtClean="0"/>
            </a:br>
            <a:r>
              <a:rPr lang="en-US" sz="1200" dirty="0" smtClean="0"/>
              <a:t>                </a:t>
            </a:r>
            <a:r>
              <a:rPr lang="en-US" sz="1200" dirty="0" err="1" smtClean="0"/>
              <a:t>ft.</a:t>
            </a:r>
            <a:r>
              <a:rPr lang="en-US" sz="1200" dirty="0" err="1" smtClean="0">
                <a:solidFill>
                  <a:srgbClr val="FF0000"/>
                </a:solidFill>
              </a:rPr>
              <a:t>setTransition</a:t>
            </a:r>
            <a:r>
              <a:rPr lang="en-US" sz="1200" dirty="0" smtClean="0"/>
              <a:t>(</a:t>
            </a:r>
            <a:r>
              <a:rPr lang="en-US" sz="1200" dirty="0" err="1" smtClean="0"/>
              <a:t>FragmentTransaction.TRANSIT_FRAGMENT_FADE</a:t>
            </a:r>
            <a:r>
              <a:rPr lang="en-US" sz="1200" dirty="0" smtClean="0"/>
              <a:t>);</a:t>
            </a:r>
            <a:br>
              <a:rPr lang="en-US" sz="1200" dirty="0" smtClean="0"/>
            </a:br>
            <a:r>
              <a:rPr lang="en-US" sz="1200" dirty="0" smtClean="0"/>
              <a:t>                </a:t>
            </a:r>
            <a:r>
              <a:rPr lang="en-US" sz="1200" dirty="0" err="1" smtClean="0"/>
              <a:t>ft.</a:t>
            </a:r>
            <a:r>
              <a:rPr lang="en-US" sz="1200" dirty="0" err="1" smtClean="0">
                <a:solidFill>
                  <a:srgbClr val="FF0000"/>
                </a:solidFill>
              </a:rPr>
              <a:t>commit</a:t>
            </a:r>
            <a:r>
              <a:rPr lang="en-US" sz="1200" dirty="0" smtClean="0"/>
              <a:t>();</a:t>
            </a:r>
            <a:br>
              <a:rPr lang="en-US" sz="1200" dirty="0" smtClean="0"/>
            </a:br>
            <a:r>
              <a:rPr lang="en-US" sz="1200" dirty="0" smtClean="0"/>
              <a:t>            }</a:t>
            </a:r>
            <a:br>
              <a:rPr lang="en-US" sz="1200" dirty="0" smtClean="0"/>
            </a:br>
            <a:r>
              <a:rPr lang="en-US" sz="1200" dirty="0" smtClean="0"/>
              <a:t>        } else {</a:t>
            </a:r>
            <a:br>
              <a:rPr lang="en-US" sz="1200" dirty="0" smtClean="0"/>
            </a:br>
            <a:r>
              <a:rPr lang="en-US" sz="1200" dirty="0" smtClean="0"/>
              <a:t>            // Otherwise we need to launch a new activity to display the dialog fragment with selected text.</a:t>
            </a:r>
            <a:br>
              <a:rPr lang="en-US" sz="1200" dirty="0" smtClean="0"/>
            </a:br>
            <a:r>
              <a:rPr lang="en-US" sz="1200" dirty="0" smtClean="0"/>
              <a:t>            Intent </a:t>
            </a:r>
            <a:r>
              <a:rPr lang="en-US" sz="1200" dirty="0" err="1" smtClean="0"/>
              <a:t>intent</a:t>
            </a:r>
            <a:r>
              <a:rPr lang="en-US" sz="1200" dirty="0" smtClean="0"/>
              <a:t> = new Intent();</a:t>
            </a:r>
            <a:br>
              <a:rPr lang="en-US" sz="1200" dirty="0" smtClean="0"/>
            </a:br>
            <a:r>
              <a:rPr lang="en-US" sz="1200" dirty="0" smtClean="0"/>
              <a:t>            </a:t>
            </a:r>
            <a:r>
              <a:rPr lang="en-US" sz="1200" dirty="0" err="1" smtClean="0"/>
              <a:t>intent.setClass</a:t>
            </a:r>
            <a:r>
              <a:rPr lang="en-US" sz="1200" dirty="0" smtClean="0"/>
              <a:t>(</a:t>
            </a:r>
            <a:r>
              <a:rPr lang="en-US" sz="1200" dirty="0" err="1" smtClean="0"/>
              <a:t>getActivity</a:t>
            </a:r>
            <a:r>
              <a:rPr lang="en-US" sz="1200" dirty="0" smtClean="0"/>
              <a:t>(), </a:t>
            </a:r>
            <a:r>
              <a:rPr lang="en-US" sz="1200" dirty="0" err="1" smtClean="0"/>
              <a:t>DetailsActivity.class</a:t>
            </a:r>
            <a:r>
              <a:rPr lang="en-US" sz="1200" dirty="0" smtClean="0"/>
              <a:t>);</a:t>
            </a:r>
            <a:br>
              <a:rPr lang="en-US" sz="1200" dirty="0" smtClean="0"/>
            </a:br>
            <a:r>
              <a:rPr lang="en-US" sz="1200" dirty="0" smtClean="0"/>
              <a:t>            </a:t>
            </a:r>
            <a:r>
              <a:rPr lang="en-US" sz="1200" dirty="0" err="1" smtClean="0"/>
              <a:t>intent.putExtra</a:t>
            </a:r>
            <a:r>
              <a:rPr lang="en-US" sz="1200" dirty="0" smtClean="0"/>
              <a:t>("index", index);</a:t>
            </a:r>
            <a:br>
              <a:rPr lang="en-US" sz="1200" dirty="0" smtClean="0"/>
            </a:br>
            <a:r>
              <a:rPr lang="en-US" sz="1200" dirty="0" smtClean="0"/>
              <a:t>            </a:t>
            </a:r>
            <a:r>
              <a:rPr lang="en-US" sz="1200" dirty="0" err="1" smtClean="0">
                <a:solidFill>
                  <a:srgbClr val="FF0000"/>
                </a:solidFill>
              </a:rPr>
              <a:t>startActivity</a:t>
            </a:r>
            <a:r>
              <a:rPr lang="en-US" sz="1200" dirty="0" smtClean="0">
                <a:solidFill>
                  <a:srgbClr val="FF0000"/>
                </a:solidFill>
              </a:rPr>
              <a:t>(intent</a:t>
            </a:r>
            <a:r>
              <a:rPr lang="en-US" sz="1200" dirty="0" smtClean="0"/>
              <a:t>);</a:t>
            </a:r>
            <a:br>
              <a:rPr lang="en-US" sz="1200" dirty="0" smtClean="0"/>
            </a:br>
            <a:r>
              <a:rPr lang="en-US" sz="1200" dirty="0" smtClean="0"/>
              <a:t>        }</a:t>
            </a:r>
          </a:p>
          <a:p>
            <a:pPr>
              <a:buNone/>
            </a:pPr>
            <a:r>
              <a:rPr lang="en-US" sz="1200" dirty="0" smtClean="0"/>
              <a:t> }</a:t>
            </a:r>
            <a:endParaRPr lang="en-US" sz="1200" b="1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SDK Composition</a:t>
            </a:r>
            <a:endParaRPr lang="en-US" dirty="0"/>
          </a:p>
        </p:txBody>
      </p:sp>
      <p:grpSp>
        <p:nvGrpSpPr>
          <p:cNvPr id="3" name="Group 25"/>
          <p:cNvGrpSpPr/>
          <p:nvPr/>
        </p:nvGrpSpPr>
        <p:grpSpPr>
          <a:xfrm>
            <a:off x="174171" y="1475696"/>
            <a:ext cx="9481457" cy="4076018"/>
            <a:chOff x="174171" y="1475696"/>
            <a:chExt cx="9481457" cy="4076018"/>
          </a:xfrm>
        </p:grpSpPr>
        <p:pic>
          <p:nvPicPr>
            <p:cNvPr id="136194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74171" y="1475696"/>
              <a:ext cx="3635006" cy="40760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2" name="TextBox 11"/>
            <p:cNvSpPr txBox="1"/>
            <p:nvPr/>
          </p:nvSpPr>
          <p:spPr>
            <a:xfrm>
              <a:off x="2710543" y="5170712"/>
              <a:ext cx="551905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rgbClr val="77787B"/>
                  </a:solidFill>
                </a:rPr>
                <a:t>Tools for debugging and testing, plus other utilities</a:t>
              </a:r>
              <a:endParaRPr lang="en-US" sz="1600" dirty="0">
                <a:solidFill>
                  <a:srgbClr val="77787B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710543" y="3347355"/>
              <a:ext cx="694508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rgbClr val="77787B"/>
                  </a:solidFill>
                </a:rPr>
                <a:t>Platform-dependent tools for developing and debugging, such as ADB</a:t>
              </a:r>
              <a:endParaRPr lang="en-US" sz="1600" dirty="0">
                <a:solidFill>
                  <a:srgbClr val="77787B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710543" y="2253342"/>
              <a:ext cx="551905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rgbClr val="77787B"/>
                  </a:solidFill>
                </a:rPr>
                <a:t>Offline documentation for the Android platform APIs</a:t>
              </a:r>
              <a:endParaRPr lang="en-US" sz="1600" dirty="0">
                <a:solidFill>
                  <a:srgbClr val="77787B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710543" y="2982684"/>
              <a:ext cx="551905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rgbClr val="77787B"/>
                  </a:solidFill>
                </a:rPr>
                <a:t>Android.jar file with a fully compliant Android library</a:t>
              </a:r>
              <a:endParaRPr lang="en-US" sz="1600" dirty="0">
                <a:solidFill>
                  <a:srgbClr val="77787B"/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710543" y="4441368"/>
              <a:ext cx="551905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rgbClr val="77787B"/>
                  </a:solidFill>
                </a:rPr>
                <a:t>System images (ARM and x86)</a:t>
              </a:r>
              <a:endParaRPr lang="en-US" sz="1600" dirty="0">
                <a:solidFill>
                  <a:srgbClr val="77787B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710543" y="4076697"/>
              <a:ext cx="551905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rgbClr val="77787B"/>
                  </a:solidFill>
                </a:rPr>
                <a:t>Source for Android.jar</a:t>
              </a:r>
              <a:endParaRPr lang="en-US" sz="1600" dirty="0">
                <a:solidFill>
                  <a:srgbClr val="77787B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710543" y="3712026"/>
              <a:ext cx="551905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rgbClr val="77787B"/>
                  </a:solidFill>
                </a:rPr>
                <a:t>A collection of sample apps</a:t>
              </a:r>
              <a:endParaRPr lang="en-US" sz="1600" dirty="0">
                <a:solidFill>
                  <a:srgbClr val="77787B"/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710543" y="1524000"/>
              <a:ext cx="551905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rgbClr val="77787B"/>
                  </a:solidFill>
                </a:rPr>
                <a:t>SDK add-on for special Google APIs, such as map</a:t>
              </a:r>
              <a:endParaRPr lang="en-US" sz="1600" dirty="0">
                <a:solidFill>
                  <a:srgbClr val="77787B"/>
                </a:solidFill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710543" y="1888671"/>
              <a:ext cx="551905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rgbClr val="77787B"/>
                  </a:solidFill>
                </a:rPr>
                <a:t>Tools for app compile</a:t>
              </a:r>
              <a:endParaRPr lang="en-US" sz="1600" dirty="0">
                <a:solidFill>
                  <a:srgbClr val="77787B"/>
                </a:solidFill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2710543" y="2618013"/>
              <a:ext cx="551905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rgbClr val="77787B"/>
                  </a:solidFill>
                </a:rPr>
                <a:t>Static library to use powerful APIs, such as GCM</a:t>
              </a:r>
              <a:endParaRPr lang="en-US" sz="1600" dirty="0">
                <a:solidFill>
                  <a:srgbClr val="77787B"/>
                </a:solidFill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2710543" y="4806039"/>
              <a:ext cx="551905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rgbClr val="77787B"/>
                  </a:solidFill>
                </a:rPr>
                <a:t>Temporary files</a:t>
              </a:r>
              <a:endParaRPr lang="en-US" sz="1600" dirty="0">
                <a:solidFill>
                  <a:srgbClr val="77787B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/>
            <a:r>
              <a:rPr lang="en-US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Example @ Class - </a:t>
            </a:r>
            <a:r>
              <a:rPr lang="en-US" dirty="0" err="1" smtClean="0">
                <a:solidFill>
                  <a:schemeClr val="bg1"/>
                </a:solidFill>
              </a:rPr>
              <a:t>DetailsFragment</a:t>
            </a:r>
            <a:r>
              <a:rPr lang="en-US" dirty="0" smtClean="0">
                <a:solidFill>
                  <a:schemeClr val="bg1"/>
                </a:solidFill>
              </a:rPr>
              <a:t> </a:t>
            </a:r>
            <a:endParaRPr lang="en-US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800" y="795647"/>
            <a:ext cx="8280400" cy="5370203"/>
          </a:xfrm>
        </p:spPr>
        <p:txBody>
          <a:bodyPr/>
          <a:lstStyle/>
          <a:p>
            <a:pPr>
              <a:buNone/>
            </a:pPr>
            <a:r>
              <a:rPr lang="en-US" sz="1600" b="1" dirty="0" err="1" smtClean="0"/>
              <a:t>src</a:t>
            </a:r>
            <a:r>
              <a:rPr lang="en-US" sz="1600" b="1" dirty="0" smtClean="0"/>
              <a:t>/DetailsFragment.java</a:t>
            </a:r>
          </a:p>
          <a:p>
            <a:pPr>
              <a:buNone/>
            </a:pPr>
            <a:endParaRPr lang="en-US" sz="1200" dirty="0" smtClean="0"/>
          </a:p>
          <a:p>
            <a:pPr>
              <a:buNone/>
            </a:pPr>
            <a:r>
              <a:rPr lang="en-US" sz="1200" dirty="0" smtClean="0"/>
              <a:t>public static class </a:t>
            </a:r>
            <a:r>
              <a:rPr lang="en-US" sz="1200" dirty="0" err="1" smtClean="0"/>
              <a:t>DetailsFragment</a:t>
            </a:r>
            <a:r>
              <a:rPr lang="en-US" sz="1200" dirty="0" smtClean="0"/>
              <a:t> extends Fragment {</a:t>
            </a:r>
            <a:br>
              <a:rPr lang="en-US" sz="1200" dirty="0" smtClean="0"/>
            </a:br>
            <a:r>
              <a:rPr lang="en-US" sz="1200" dirty="0" smtClean="0"/>
              <a:t>    public static </a:t>
            </a:r>
            <a:r>
              <a:rPr lang="en-US" sz="1200" dirty="0" err="1" smtClean="0"/>
              <a:t>DetailsFragment</a:t>
            </a:r>
            <a:r>
              <a:rPr lang="en-US" sz="1200" dirty="0" smtClean="0"/>
              <a:t> </a:t>
            </a:r>
            <a:r>
              <a:rPr lang="en-US" sz="1200" dirty="0" err="1" smtClean="0"/>
              <a:t>newInstance</a:t>
            </a:r>
            <a:r>
              <a:rPr lang="en-US" sz="1200" dirty="0" smtClean="0"/>
              <a:t>(</a:t>
            </a:r>
            <a:r>
              <a:rPr lang="en-US" sz="1200" dirty="0" err="1" smtClean="0"/>
              <a:t>int</a:t>
            </a:r>
            <a:r>
              <a:rPr lang="en-US" sz="1200" dirty="0" smtClean="0"/>
              <a:t> index) {</a:t>
            </a:r>
            <a:br>
              <a:rPr lang="en-US" sz="1200" dirty="0" smtClean="0"/>
            </a:br>
            <a:r>
              <a:rPr lang="en-US" sz="1200" dirty="0" smtClean="0"/>
              <a:t>        </a:t>
            </a:r>
            <a:r>
              <a:rPr lang="en-US" sz="1200" dirty="0" err="1" smtClean="0"/>
              <a:t>DetailsFragment</a:t>
            </a:r>
            <a:r>
              <a:rPr lang="en-US" sz="1200" dirty="0" smtClean="0"/>
              <a:t> f = </a:t>
            </a:r>
            <a:r>
              <a:rPr lang="en-US" sz="1200" dirty="0" smtClean="0">
                <a:solidFill>
                  <a:srgbClr val="FF0000"/>
                </a:solidFill>
              </a:rPr>
              <a:t>new </a:t>
            </a:r>
            <a:r>
              <a:rPr lang="en-US" sz="1200" dirty="0" err="1" smtClean="0">
                <a:solidFill>
                  <a:srgbClr val="FF0000"/>
                </a:solidFill>
              </a:rPr>
              <a:t>DetailsFragment</a:t>
            </a:r>
            <a:r>
              <a:rPr lang="en-US" sz="1200" dirty="0" smtClean="0"/>
              <a:t>();</a:t>
            </a:r>
            <a:br>
              <a:rPr lang="en-US" sz="1200" dirty="0" smtClean="0"/>
            </a:br>
            <a:r>
              <a:rPr lang="en-US" sz="1200" dirty="0" smtClean="0"/>
              <a:t>        // Supply index input as an argument.</a:t>
            </a:r>
            <a:br>
              <a:rPr lang="en-US" sz="1200" dirty="0" smtClean="0"/>
            </a:br>
            <a:r>
              <a:rPr lang="en-US" sz="1200" dirty="0" smtClean="0"/>
              <a:t>        Bundle </a:t>
            </a:r>
            <a:r>
              <a:rPr lang="en-US" sz="1200" dirty="0" err="1" smtClean="0"/>
              <a:t>args</a:t>
            </a:r>
            <a:r>
              <a:rPr lang="en-US" sz="1200" dirty="0" smtClean="0"/>
              <a:t> = new Bundle();</a:t>
            </a:r>
            <a:br>
              <a:rPr lang="en-US" sz="1200" dirty="0" smtClean="0"/>
            </a:br>
            <a:r>
              <a:rPr lang="en-US" sz="1200" dirty="0" smtClean="0"/>
              <a:t>        </a:t>
            </a:r>
            <a:r>
              <a:rPr lang="en-US" sz="1200" dirty="0" err="1" smtClean="0"/>
              <a:t>args.putInt</a:t>
            </a:r>
            <a:r>
              <a:rPr lang="en-US" sz="1200" dirty="0" smtClean="0"/>
              <a:t>("index", </a:t>
            </a:r>
            <a:r>
              <a:rPr lang="en-US" sz="1200" dirty="0" smtClean="0">
                <a:solidFill>
                  <a:srgbClr val="FF0000"/>
                </a:solidFill>
              </a:rPr>
              <a:t>index</a:t>
            </a:r>
            <a:r>
              <a:rPr lang="en-US" sz="1200" dirty="0" smtClean="0"/>
              <a:t>);</a:t>
            </a:r>
            <a:br>
              <a:rPr lang="en-US" sz="1200" dirty="0" smtClean="0"/>
            </a:br>
            <a:r>
              <a:rPr lang="en-US" sz="1200" dirty="0" smtClean="0"/>
              <a:t>        </a:t>
            </a:r>
            <a:r>
              <a:rPr lang="en-US" sz="1200" dirty="0" err="1" smtClean="0"/>
              <a:t>f.setArguments</a:t>
            </a:r>
            <a:r>
              <a:rPr lang="en-US" sz="1200" dirty="0" smtClean="0"/>
              <a:t>(</a:t>
            </a:r>
            <a:r>
              <a:rPr lang="en-US" sz="1200" dirty="0" err="1" smtClean="0"/>
              <a:t>args</a:t>
            </a:r>
            <a:r>
              <a:rPr lang="en-US" sz="1200" dirty="0" smtClean="0"/>
              <a:t>);</a:t>
            </a:r>
            <a:br>
              <a:rPr lang="en-US" sz="1200" dirty="0" smtClean="0"/>
            </a:br>
            <a:r>
              <a:rPr lang="en-US" sz="1200" dirty="0" smtClean="0"/>
              <a:t>        return f;</a:t>
            </a:r>
            <a:br>
              <a:rPr lang="en-US" sz="1200" dirty="0" smtClean="0"/>
            </a:br>
            <a:r>
              <a:rPr lang="en-US" sz="1200" dirty="0" smtClean="0"/>
              <a:t>    }</a:t>
            </a:r>
            <a:br>
              <a:rPr lang="en-US" sz="1200" dirty="0" smtClean="0"/>
            </a:br>
            <a:r>
              <a:rPr lang="en-US" sz="1200" dirty="0" smtClean="0"/>
              <a:t>    public </a:t>
            </a:r>
            <a:r>
              <a:rPr lang="en-US" sz="1200" dirty="0" err="1" smtClean="0"/>
              <a:t>int</a:t>
            </a:r>
            <a:r>
              <a:rPr lang="en-US" sz="1200" dirty="0" smtClean="0"/>
              <a:t> </a:t>
            </a:r>
            <a:r>
              <a:rPr lang="en-US" sz="1200" dirty="0" err="1" smtClean="0"/>
              <a:t>getShownIndex</a:t>
            </a:r>
            <a:r>
              <a:rPr lang="en-US" sz="1200" dirty="0" smtClean="0"/>
              <a:t>() {</a:t>
            </a:r>
            <a:br>
              <a:rPr lang="en-US" sz="1200" dirty="0" smtClean="0"/>
            </a:br>
            <a:r>
              <a:rPr lang="en-US" sz="1200" dirty="0" smtClean="0"/>
              <a:t>        return </a:t>
            </a:r>
            <a:r>
              <a:rPr lang="en-US" sz="1200" dirty="0" err="1" smtClean="0"/>
              <a:t>getArguments</a:t>
            </a:r>
            <a:r>
              <a:rPr lang="en-US" sz="1200" dirty="0" smtClean="0"/>
              <a:t>().</a:t>
            </a:r>
            <a:r>
              <a:rPr lang="en-US" sz="1200" dirty="0" err="1" smtClean="0"/>
              <a:t>getInt</a:t>
            </a:r>
            <a:r>
              <a:rPr lang="en-US" sz="1200" dirty="0" smtClean="0"/>
              <a:t>("index", 0);</a:t>
            </a:r>
            <a:br>
              <a:rPr lang="en-US" sz="1200" dirty="0" smtClean="0"/>
            </a:br>
            <a:r>
              <a:rPr lang="en-US" sz="1200" dirty="0" smtClean="0"/>
              <a:t>    }</a:t>
            </a:r>
            <a:br>
              <a:rPr lang="en-US" sz="1200" dirty="0" smtClean="0"/>
            </a:br>
            <a:r>
              <a:rPr lang="en-US" sz="1200" dirty="0" smtClean="0"/>
              <a:t>    @Override</a:t>
            </a:r>
            <a:br>
              <a:rPr lang="en-US" sz="1200" dirty="0" smtClean="0"/>
            </a:br>
            <a:r>
              <a:rPr lang="en-US" sz="1200" dirty="0" smtClean="0"/>
              <a:t>    public </a:t>
            </a:r>
            <a:r>
              <a:rPr lang="en-US" sz="1200" dirty="0" smtClean="0">
                <a:solidFill>
                  <a:srgbClr val="FF0000"/>
                </a:solidFill>
              </a:rPr>
              <a:t>View</a:t>
            </a:r>
            <a:r>
              <a:rPr lang="en-US" sz="1200" dirty="0" smtClean="0"/>
              <a:t> </a:t>
            </a:r>
            <a:r>
              <a:rPr lang="en-US" sz="1200" dirty="0" err="1" smtClean="0"/>
              <a:t>onCreateView</a:t>
            </a:r>
            <a:r>
              <a:rPr lang="en-US" sz="1200" dirty="0" smtClean="0"/>
              <a:t>(</a:t>
            </a:r>
            <a:r>
              <a:rPr lang="en-US" sz="1200" dirty="0" err="1" smtClean="0"/>
              <a:t>LayoutInflater</a:t>
            </a:r>
            <a:r>
              <a:rPr lang="en-US" sz="1200" dirty="0" smtClean="0"/>
              <a:t> </a:t>
            </a:r>
            <a:r>
              <a:rPr lang="en-US" sz="1200" dirty="0" err="1" smtClean="0"/>
              <a:t>inflater</a:t>
            </a:r>
            <a:r>
              <a:rPr lang="en-US" sz="1200" dirty="0" smtClean="0"/>
              <a:t>, </a:t>
            </a:r>
            <a:r>
              <a:rPr lang="en-US" sz="1200" dirty="0" err="1" smtClean="0"/>
              <a:t>ViewGroup</a:t>
            </a:r>
            <a:r>
              <a:rPr lang="en-US" sz="1200" dirty="0" smtClean="0"/>
              <a:t> container,</a:t>
            </a:r>
            <a:br>
              <a:rPr lang="en-US" sz="1200" dirty="0" smtClean="0"/>
            </a:br>
            <a:r>
              <a:rPr lang="en-US" sz="1200" dirty="0" smtClean="0"/>
              <a:t>            Bundle </a:t>
            </a:r>
            <a:r>
              <a:rPr lang="en-US" sz="1200" dirty="0" err="1" smtClean="0"/>
              <a:t>savedInstanceState</a:t>
            </a:r>
            <a:r>
              <a:rPr lang="en-US" sz="1200" dirty="0" smtClean="0"/>
              <a:t>) {</a:t>
            </a:r>
            <a:br>
              <a:rPr lang="en-US" sz="1200" dirty="0" smtClean="0"/>
            </a:br>
            <a:r>
              <a:rPr lang="en-US" sz="1200" dirty="0" smtClean="0"/>
              <a:t>        if (container == null) {</a:t>
            </a:r>
            <a:br>
              <a:rPr lang="en-US" sz="1200" dirty="0" smtClean="0"/>
            </a:br>
            <a:r>
              <a:rPr lang="en-US" sz="1200" dirty="0" smtClean="0"/>
              <a:t>            return null;</a:t>
            </a:r>
            <a:br>
              <a:rPr lang="en-US" sz="1200" dirty="0" smtClean="0"/>
            </a:br>
            <a:r>
              <a:rPr lang="en-US" sz="1200" dirty="0" smtClean="0"/>
              <a:t>        }</a:t>
            </a:r>
            <a:br>
              <a:rPr lang="en-US" sz="1200" dirty="0" smtClean="0"/>
            </a:br>
            <a:r>
              <a:rPr lang="en-US" sz="1200" dirty="0" smtClean="0"/>
              <a:t>        </a:t>
            </a:r>
            <a:r>
              <a:rPr lang="en-US" sz="1200" dirty="0" err="1" smtClean="0"/>
              <a:t>ScrollView</a:t>
            </a:r>
            <a:r>
              <a:rPr lang="en-US" sz="1200" dirty="0" smtClean="0"/>
              <a:t> </a:t>
            </a:r>
            <a:r>
              <a:rPr lang="en-US" sz="1200" dirty="0" err="1" smtClean="0"/>
              <a:t>scroller</a:t>
            </a:r>
            <a:r>
              <a:rPr lang="en-US" sz="1200" dirty="0" smtClean="0"/>
              <a:t> = new </a:t>
            </a:r>
            <a:r>
              <a:rPr lang="en-US" sz="1200" dirty="0" err="1" smtClean="0"/>
              <a:t>ScrollView</a:t>
            </a:r>
            <a:r>
              <a:rPr lang="en-US" sz="1200" dirty="0" smtClean="0"/>
              <a:t>(</a:t>
            </a:r>
            <a:r>
              <a:rPr lang="en-US" sz="1200" dirty="0" err="1" smtClean="0"/>
              <a:t>getActivity</a:t>
            </a:r>
            <a:r>
              <a:rPr lang="en-US" sz="1200" dirty="0" smtClean="0"/>
              <a:t>());</a:t>
            </a:r>
            <a:br>
              <a:rPr lang="en-US" sz="1200" dirty="0" smtClean="0"/>
            </a:br>
            <a:r>
              <a:rPr lang="en-US" sz="1200" dirty="0" smtClean="0"/>
              <a:t>        </a:t>
            </a:r>
            <a:r>
              <a:rPr lang="en-US" sz="1200" dirty="0" err="1" smtClean="0"/>
              <a:t>TextView</a:t>
            </a:r>
            <a:r>
              <a:rPr lang="en-US" sz="1200" dirty="0" smtClean="0"/>
              <a:t> text = new </a:t>
            </a:r>
            <a:r>
              <a:rPr lang="en-US" sz="1200" dirty="0" err="1" smtClean="0"/>
              <a:t>TextView</a:t>
            </a:r>
            <a:r>
              <a:rPr lang="en-US" sz="1200" dirty="0" smtClean="0"/>
              <a:t>(</a:t>
            </a:r>
            <a:r>
              <a:rPr lang="en-US" sz="1200" dirty="0" err="1" smtClean="0"/>
              <a:t>getActivity</a:t>
            </a:r>
            <a:r>
              <a:rPr lang="en-US" sz="1200" dirty="0" smtClean="0"/>
              <a:t>());</a:t>
            </a:r>
            <a:br>
              <a:rPr lang="en-US" sz="1200" dirty="0" smtClean="0"/>
            </a:br>
            <a:r>
              <a:rPr lang="en-US" sz="1200" dirty="0" smtClean="0"/>
              <a:t>        </a:t>
            </a:r>
            <a:r>
              <a:rPr lang="en-US" sz="1200" dirty="0" err="1" smtClean="0"/>
              <a:t>int</a:t>
            </a:r>
            <a:r>
              <a:rPr lang="en-US" sz="1200" dirty="0" smtClean="0"/>
              <a:t> padding = (</a:t>
            </a:r>
            <a:r>
              <a:rPr lang="en-US" sz="1200" dirty="0" err="1" smtClean="0"/>
              <a:t>int</a:t>
            </a:r>
            <a:r>
              <a:rPr lang="en-US" sz="1200" dirty="0" smtClean="0"/>
              <a:t>)</a:t>
            </a:r>
            <a:r>
              <a:rPr lang="en-US" sz="1200" dirty="0" err="1" smtClean="0"/>
              <a:t>TypedValue.applyDimension</a:t>
            </a:r>
            <a:r>
              <a:rPr lang="en-US" sz="1200" dirty="0" smtClean="0"/>
              <a:t>(</a:t>
            </a:r>
            <a:r>
              <a:rPr lang="en-US" sz="1200" dirty="0" err="1" smtClean="0"/>
              <a:t>TypedValue.COMPLEX_UNIT_DIP</a:t>
            </a:r>
            <a:r>
              <a:rPr lang="en-US" sz="1200" dirty="0" smtClean="0"/>
              <a:t>,</a:t>
            </a:r>
            <a:br>
              <a:rPr lang="en-US" sz="1200" dirty="0" smtClean="0"/>
            </a:br>
            <a:r>
              <a:rPr lang="en-US" sz="1200" dirty="0" smtClean="0"/>
              <a:t>                4, </a:t>
            </a:r>
            <a:r>
              <a:rPr lang="en-US" sz="1200" dirty="0" err="1" smtClean="0"/>
              <a:t>getActivity</a:t>
            </a:r>
            <a:r>
              <a:rPr lang="en-US" sz="1200" dirty="0" smtClean="0"/>
              <a:t>().</a:t>
            </a:r>
            <a:r>
              <a:rPr lang="en-US" sz="1200" dirty="0" err="1" smtClean="0"/>
              <a:t>getResources</a:t>
            </a:r>
            <a:r>
              <a:rPr lang="en-US" sz="1200" dirty="0" smtClean="0"/>
              <a:t>().</a:t>
            </a:r>
            <a:r>
              <a:rPr lang="en-US" sz="1200" dirty="0" err="1" smtClean="0"/>
              <a:t>getDisplayMetrics</a:t>
            </a:r>
            <a:r>
              <a:rPr lang="en-US" sz="1200" dirty="0" smtClean="0"/>
              <a:t>());</a:t>
            </a:r>
            <a:br>
              <a:rPr lang="en-US" sz="1200" dirty="0" smtClean="0"/>
            </a:br>
            <a:r>
              <a:rPr lang="en-US" sz="1200" dirty="0" smtClean="0"/>
              <a:t>        </a:t>
            </a:r>
            <a:r>
              <a:rPr lang="en-US" sz="1200" dirty="0" err="1" smtClean="0"/>
              <a:t>text.setPadding</a:t>
            </a:r>
            <a:r>
              <a:rPr lang="en-US" sz="1200" dirty="0" smtClean="0"/>
              <a:t>(padding, padding, padding, padding);</a:t>
            </a:r>
            <a:br>
              <a:rPr lang="en-US" sz="1200" dirty="0" smtClean="0"/>
            </a:br>
            <a:r>
              <a:rPr lang="en-US" sz="1200" dirty="0" smtClean="0"/>
              <a:t>        </a:t>
            </a:r>
            <a:r>
              <a:rPr lang="en-US" sz="1200" dirty="0" err="1" smtClean="0"/>
              <a:t>scroller.addView</a:t>
            </a:r>
            <a:r>
              <a:rPr lang="en-US" sz="1200" dirty="0" smtClean="0"/>
              <a:t>(text);</a:t>
            </a:r>
            <a:br>
              <a:rPr lang="en-US" sz="1200" dirty="0" smtClean="0"/>
            </a:br>
            <a:r>
              <a:rPr lang="en-US" sz="1200" dirty="0" smtClean="0"/>
              <a:t>        </a:t>
            </a:r>
            <a:r>
              <a:rPr lang="en-US" sz="1200" dirty="0" err="1" smtClean="0"/>
              <a:t>text.setText</a:t>
            </a:r>
            <a:r>
              <a:rPr lang="en-US" sz="1200" dirty="0" smtClean="0"/>
              <a:t>(</a:t>
            </a:r>
            <a:r>
              <a:rPr lang="en-US" sz="1200" dirty="0" err="1" smtClean="0"/>
              <a:t>Shakespeare.DIALOGUE</a:t>
            </a:r>
            <a:r>
              <a:rPr lang="en-US" sz="1200" dirty="0" smtClean="0"/>
              <a:t>[</a:t>
            </a:r>
            <a:r>
              <a:rPr lang="en-US" sz="1200" dirty="0" err="1" smtClean="0"/>
              <a:t>getShownIndex</a:t>
            </a:r>
            <a:r>
              <a:rPr lang="en-US" sz="1200" dirty="0" smtClean="0"/>
              <a:t>()]);</a:t>
            </a:r>
            <a:br>
              <a:rPr lang="en-US" sz="1200" dirty="0" smtClean="0"/>
            </a:br>
            <a:r>
              <a:rPr lang="en-US" sz="1200" dirty="0" smtClean="0"/>
              <a:t>        return </a:t>
            </a:r>
            <a:r>
              <a:rPr lang="en-US" sz="1200" dirty="0" err="1" smtClean="0">
                <a:solidFill>
                  <a:srgbClr val="FF0000"/>
                </a:solidFill>
              </a:rPr>
              <a:t>scroller</a:t>
            </a:r>
            <a:r>
              <a:rPr lang="en-US" sz="1200" dirty="0" smtClean="0"/>
              <a:t>;</a:t>
            </a:r>
            <a:br>
              <a:rPr lang="en-US" sz="1200" dirty="0" smtClean="0"/>
            </a:br>
            <a:r>
              <a:rPr lang="en-US" sz="1200" dirty="0" smtClean="0"/>
              <a:t>    }</a:t>
            </a:r>
            <a:br>
              <a:rPr lang="en-US" sz="1200" dirty="0" smtClean="0"/>
            </a:br>
            <a:r>
              <a:rPr lang="en-US" sz="1200" dirty="0" smtClean="0"/>
              <a:t>}</a:t>
            </a:r>
            <a:endParaRPr lang="en-US" sz="1200" b="1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495393" y="2533859"/>
            <a:ext cx="5118266" cy="403761"/>
          </a:xfrm>
          <a:prstGeom prst="round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800" y="795647"/>
            <a:ext cx="8280400" cy="5370203"/>
          </a:xfrm>
        </p:spPr>
        <p:txBody>
          <a:bodyPr/>
          <a:lstStyle/>
          <a:p>
            <a:pPr marL="174625" lvl="1" indent="-174625"/>
            <a:r>
              <a:rPr lang="en-US" sz="2400" dirty="0" smtClean="0"/>
              <a:t>Development Environment</a:t>
            </a:r>
          </a:p>
          <a:p>
            <a:pPr marL="174625" lvl="1" indent="-174625"/>
            <a:r>
              <a:rPr lang="en-US" sz="2400" dirty="0" smtClean="0"/>
              <a:t>Getting Start with Android Development</a:t>
            </a:r>
          </a:p>
          <a:p>
            <a:pPr marL="174625" lvl="1" indent="-174625"/>
            <a:r>
              <a:rPr lang="en-US" sz="2400" dirty="0" smtClean="0"/>
              <a:t>Effective Navigation</a:t>
            </a:r>
          </a:p>
          <a:p>
            <a:pPr marL="174625" lvl="1" indent="-174625"/>
            <a:r>
              <a:rPr lang="en-US" sz="2400" dirty="0" smtClean="0"/>
              <a:t>Multi-pane Layouts</a:t>
            </a:r>
          </a:p>
          <a:p>
            <a:pPr marL="174625" lvl="1" indent="-174625"/>
            <a:r>
              <a:rPr lang="en-US" sz="2400" dirty="0" smtClean="0"/>
              <a:t>Interactive</a:t>
            </a:r>
          </a:p>
          <a:p>
            <a:pPr marL="174625" lvl="1" indent="-174625"/>
            <a:r>
              <a:rPr lang="en-US" sz="2400" dirty="0" smtClean="0"/>
              <a:t>Custom UI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Menu</a:t>
            </a:r>
            <a:endParaRPr lang="en-US" sz="20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67897" y="1046095"/>
            <a:ext cx="821595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Beginning</a:t>
            </a:r>
            <a:r>
              <a:rPr lang="en-US" sz="2400" dirty="0" smtClean="0">
                <a:solidFill>
                  <a:schemeClr val="bg2"/>
                </a:solidFill>
              </a:rPr>
              <a:t> </a:t>
            </a:r>
            <a:r>
              <a:rPr lang="en-US" sz="2400" dirty="0" smtClean="0">
                <a:solidFill>
                  <a:srgbClr val="77787B"/>
                </a:solidFill>
              </a:rPr>
              <a:t>with Android 3.0 (API level 11), </a:t>
            </a:r>
            <a:r>
              <a:rPr lang="en-US" sz="2400" b="1" i="1" dirty="0" smtClean="0">
                <a:solidFill>
                  <a:srgbClr val="77787B"/>
                </a:solidFill>
              </a:rPr>
              <a:t>Menu</a:t>
            </a:r>
            <a:r>
              <a:rPr lang="en-US" sz="2400" dirty="0" smtClean="0">
                <a:solidFill>
                  <a:srgbClr val="77787B"/>
                </a:solidFill>
              </a:rPr>
              <a:t> button is </a:t>
            </a:r>
            <a:r>
              <a:rPr lang="en-US" sz="2400" dirty="0" smtClean="0">
                <a:solidFill>
                  <a:srgbClr val="FF0000"/>
                </a:solidFill>
              </a:rPr>
              <a:t>no longer required to be provided </a:t>
            </a:r>
            <a:r>
              <a:rPr lang="en-US" sz="2400" dirty="0" smtClean="0">
                <a:solidFill>
                  <a:srgbClr val="77787B"/>
                </a:solidFill>
              </a:rPr>
              <a:t>in Android-powered devices</a:t>
            </a:r>
          </a:p>
          <a:p>
            <a:endParaRPr lang="en-US" sz="2400" dirty="0" smtClean="0">
              <a:solidFill>
                <a:schemeClr val="bg2"/>
              </a:solidFill>
            </a:endParaRPr>
          </a:p>
          <a:p>
            <a:r>
              <a:rPr lang="en-US" sz="2400" dirty="0" smtClean="0">
                <a:solidFill>
                  <a:srgbClr val="77787B"/>
                </a:solidFill>
              </a:rPr>
              <a:t>With this change, Android apps should </a:t>
            </a:r>
            <a:r>
              <a:rPr lang="en-US" sz="2400" dirty="0" smtClean="0">
                <a:solidFill>
                  <a:srgbClr val="FF0000"/>
                </a:solidFill>
              </a:rPr>
              <a:t>migrate</a:t>
            </a:r>
            <a:r>
              <a:rPr lang="en-US" sz="2400" dirty="0" smtClean="0">
                <a:solidFill>
                  <a:schemeClr val="bg2"/>
                </a:solidFill>
              </a:rPr>
              <a:t> </a:t>
            </a:r>
            <a:r>
              <a:rPr lang="en-US" sz="2400" dirty="0" smtClean="0">
                <a:solidFill>
                  <a:srgbClr val="77787B"/>
                </a:solidFill>
              </a:rPr>
              <a:t>away</a:t>
            </a:r>
            <a:r>
              <a:rPr lang="en-US" sz="2400" dirty="0" smtClean="0">
                <a:solidFill>
                  <a:schemeClr val="bg2"/>
                </a:solidFill>
              </a:rPr>
              <a:t> </a:t>
            </a:r>
            <a:r>
              <a:rPr lang="en-US" sz="2400" dirty="0" smtClean="0">
                <a:solidFill>
                  <a:srgbClr val="FF0000"/>
                </a:solidFill>
              </a:rPr>
              <a:t>from</a:t>
            </a:r>
            <a:r>
              <a:rPr lang="en-US" sz="2400" dirty="0" smtClean="0">
                <a:solidFill>
                  <a:schemeClr val="bg2"/>
                </a:solidFill>
              </a:rPr>
              <a:t> </a:t>
            </a:r>
            <a:r>
              <a:rPr lang="en-US" sz="2400" dirty="0" smtClean="0">
                <a:solidFill>
                  <a:srgbClr val="77787B"/>
                </a:solidFill>
              </a:rPr>
              <a:t>a dependence on the traditional 6-item menu panel </a:t>
            </a:r>
            <a:r>
              <a:rPr lang="en-US" sz="2400" dirty="0" smtClean="0">
                <a:solidFill>
                  <a:srgbClr val="FF0000"/>
                </a:solidFill>
              </a:rPr>
              <a:t>to</a:t>
            </a:r>
            <a:r>
              <a:rPr lang="en-US" sz="2400" dirty="0" smtClean="0">
                <a:solidFill>
                  <a:schemeClr val="bg2"/>
                </a:solidFill>
              </a:rPr>
              <a:t> </a:t>
            </a:r>
            <a:r>
              <a:rPr lang="en-US" sz="2400" dirty="0" smtClean="0">
                <a:solidFill>
                  <a:srgbClr val="77787B"/>
                </a:solidFill>
              </a:rPr>
              <a:t>present common user actions by </a:t>
            </a:r>
            <a:r>
              <a:rPr lang="en-US" sz="2400" b="1" i="1" dirty="0" smtClean="0">
                <a:solidFill>
                  <a:srgbClr val="77787B"/>
                </a:solidFill>
              </a:rPr>
              <a:t>ActionBar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00100" y="3724275"/>
            <a:ext cx="1752600" cy="2914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27500" y="4851400"/>
            <a:ext cx="4578350" cy="577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ight Arrow 6"/>
          <p:cNvSpPr/>
          <p:nvPr/>
        </p:nvSpPr>
        <p:spPr>
          <a:xfrm>
            <a:off x="3022600" y="4940300"/>
            <a:ext cx="711200" cy="4445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48957" y="5840629"/>
            <a:ext cx="1867243" cy="7760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8267700" y="5104029"/>
            <a:ext cx="368300" cy="2934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hape 10"/>
          <p:cNvCxnSpPr>
            <a:stCxn id="8" idx="3"/>
            <a:endCxn id="9" idx="2"/>
          </p:cNvCxnSpPr>
          <p:nvPr/>
        </p:nvCxnSpPr>
        <p:spPr>
          <a:xfrm flipV="1">
            <a:off x="2616200" y="5397500"/>
            <a:ext cx="5835650" cy="831165"/>
          </a:xfrm>
          <a:prstGeom prst="bentConnector2">
            <a:avLst/>
          </a:prstGeom>
          <a:ln>
            <a:solidFill>
              <a:srgbClr val="0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4445000" y="5676900"/>
            <a:ext cx="1282700" cy="4572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>
                <a:solidFill>
                  <a:srgbClr val="77787B"/>
                </a:solidFill>
              </a:rPr>
              <a:t>Legacy App</a:t>
            </a:r>
            <a:endParaRPr lang="en-US" sz="1600" i="1" dirty="0">
              <a:solidFill>
                <a:srgbClr val="77787B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7848600" y="5104029"/>
            <a:ext cx="368300" cy="2934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Brace 14"/>
          <p:cNvSpPr/>
          <p:nvPr/>
        </p:nvSpPr>
        <p:spPr>
          <a:xfrm rot="16200000">
            <a:off x="8112125" y="4225925"/>
            <a:ext cx="273050" cy="749300"/>
          </a:xfrm>
          <a:prstGeom prst="rightBrace">
            <a:avLst>
              <a:gd name="adj1" fmla="val 8333"/>
              <a:gd name="adj2" fmla="val 5078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7874000" y="3924300"/>
            <a:ext cx="812800" cy="4572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rgbClr val="77787B"/>
                </a:solidFill>
              </a:rPr>
              <a:t>Menu</a:t>
            </a:r>
            <a:endParaRPr lang="en-US" sz="1600" i="1" dirty="0">
              <a:solidFill>
                <a:srgbClr val="77787B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 to declare Static Menu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67897" y="1046095"/>
            <a:ext cx="821595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77787B"/>
                </a:solidFill>
              </a:rPr>
              <a:t>--</a:t>
            </a:r>
            <a:r>
              <a:rPr lang="en-US" sz="2400" dirty="0" smtClean="0">
                <a:solidFill>
                  <a:srgbClr val="FF0000"/>
                </a:solidFill>
              </a:rPr>
              <a:t>Visualize</a:t>
            </a:r>
            <a:r>
              <a:rPr lang="en-US" sz="2400" dirty="0" smtClean="0">
                <a:solidFill>
                  <a:sysClr val="windowText" lastClr="000000"/>
                </a:solidFill>
              </a:rPr>
              <a:t> </a:t>
            </a:r>
            <a:r>
              <a:rPr lang="en-US" sz="2400" dirty="0" smtClean="0">
                <a:solidFill>
                  <a:srgbClr val="77787B"/>
                </a:solidFill>
              </a:rPr>
              <a:t>the menu structure in XML.</a:t>
            </a:r>
          </a:p>
          <a:p>
            <a:r>
              <a:rPr lang="en-US" sz="2400" dirty="0" smtClean="0">
                <a:solidFill>
                  <a:srgbClr val="77787B"/>
                </a:solidFill>
              </a:rPr>
              <a:t>--</a:t>
            </a:r>
            <a:r>
              <a:rPr lang="en-US" sz="2400" dirty="0" smtClean="0">
                <a:solidFill>
                  <a:srgbClr val="FF0000"/>
                </a:solidFill>
              </a:rPr>
              <a:t>Separate</a:t>
            </a:r>
            <a:r>
              <a:rPr lang="en-US" sz="2400" dirty="0" smtClean="0">
                <a:solidFill>
                  <a:sysClr val="windowText" lastClr="000000"/>
                </a:solidFill>
              </a:rPr>
              <a:t> </a:t>
            </a:r>
            <a:r>
              <a:rPr lang="en-US" sz="2400" dirty="0" smtClean="0">
                <a:solidFill>
                  <a:srgbClr val="77787B"/>
                </a:solidFill>
              </a:rPr>
              <a:t>the content for the menu </a:t>
            </a:r>
            <a:r>
              <a:rPr lang="en-US" sz="2400" dirty="0" smtClean="0">
                <a:solidFill>
                  <a:srgbClr val="FF0000"/>
                </a:solidFill>
              </a:rPr>
              <a:t>from</a:t>
            </a:r>
            <a:r>
              <a:rPr lang="en-US" sz="2400" dirty="0" smtClean="0">
                <a:solidFill>
                  <a:sysClr val="windowText" lastClr="000000"/>
                </a:solidFill>
              </a:rPr>
              <a:t> </a:t>
            </a:r>
            <a:r>
              <a:rPr lang="en-US" sz="2400" dirty="0" smtClean="0">
                <a:solidFill>
                  <a:srgbClr val="77787B"/>
                </a:solidFill>
              </a:rPr>
              <a:t>apps’ code</a:t>
            </a:r>
          </a:p>
          <a:p>
            <a:r>
              <a:rPr lang="en-US" sz="2400" dirty="0" smtClean="0">
                <a:solidFill>
                  <a:srgbClr val="77787B"/>
                </a:solidFill>
              </a:rPr>
              <a:t>--Create </a:t>
            </a:r>
            <a:r>
              <a:rPr lang="en-US" sz="2400" dirty="0" smtClean="0">
                <a:solidFill>
                  <a:srgbClr val="FF0000"/>
                </a:solidFill>
              </a:rPr>
              <a:t>alternative</a:t>
            </a:r>
            <a:r>
              <a:rPr lang="en-US" sz="2400" dirty="0" smtClean="0">
                <a:solidFill>
                  <a:sysClr val="windowText" lastClr="000000"/>
                </a:solidFill>
              </a:rPr>
              <a:t> </a:t>
            </a:r>
            <a:r>
              <a:rPr lang="en-US" sz="2400" dirty="0" smtClean="0">
                <a:solidFill>
                  <a:srgbClr val="77787B"/>
                </a:solidFill>
              </a:rPr>
              <a:t>menu configurations for different platform versions, screen sizes, and other configurations</a:t>
            </a:r>
            <a:endParaRPr lang="en-US" sz="2400" dirty="0">
              <a:solidFill>
                <a:srgbClr val="77787B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2113" y="2647950"/>
            <a:ext cx="4371975" cy="4076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8"/>
          <p:cNvSpPr/>
          <p:nvPr/>
        </p:nvSpPr>
        <p:spPr>
          <a:xfrm>
            <a:off x="2031657" y="2971800"/>
            <a:ext cx="1054443" cy="165100"/>
          </a:xfrm>
          <a:prstGeom prst="rect">
            <a:avLst/>
          </a:prstGeom>
          <a:noFill/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285656" y="4000500"/>
            <a:ext cx="1371600" cy="165100"/>
          </a:xfrm>
          <a:prstGeom prst="rect">
            <a:avLst/>
          </a:prstGeom>
          <a:noFill/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311056" y="4686300"/>
            <a:ext cx="1371600" cy="165100"/>
          </a:xfrm>
          <a:prstGeom prst="rect">
            <a:avLst/>
          </a:prstGeom>
          <a:noFill/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2057056" y="5372100"/>
            <a:ext cx="1463040" cy="165100"/>
          </a:xfrm>
          <a:prstGeom prst="rect">
            <a:avLst/>
          </a:prstGeom>
          <a:noFill/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2590456" y="6070600"/>
            <a:ext cx="1463040" cy="165100"/>
          </a:xfrm>
          <a:prstGeom prst="rect">
            <a:avLst/>
          </a:prstGeom>
          <a:noFill/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5346700" y="2857500"/>
            <a:ext cx="27559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/>
              <a:t>String of menu item</a:t>
            </a:r>
            <a:endParaRPr lang="en-US" sz="1600" i="1" dirty="0"/>
          </a:p>
        </p:txBody>
      </p:sp>
      <p:sp>
        <p:nvSpPr>
          <p:cNvPr id="16" name="Rectangle 15"/>
          <p:cNvSpPr/>
          <p:nvPr/>
        </p:nvSpPr>
        <p:spPr>
          <a:xfrm>
            <a:off x="1993556" y="3162300"/>
            <a:ext cx="1828800" cy="165100"/>
          </a:xfrm>
          <a:prstGeom prst="rect">
            <a:avLst/>
          </a:prstGeom>
          <a:noFill/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2260256" y="4203700"/>
            <a:ext cx="1828800" cy="165100"/>
          </a:xfrm>
          <a:prstGeom prst="rect">
            <a:avLst/>
          </a:prstGeom>
          <a:noFill/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2285656" y="4889500"/>
            <a:ext cx="1828800" cy="165100"/>
          </a:xfrm>
          <a:prstGeom prst="rect">
            <a:avLst/>
          </a:prstGeom>
          <a:noFill/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5346700" y="3771900"/>
            <a:ext cx="27559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/>
              <a:t>Icon of menu item</a:t>
            </a:r>
            <a:endParaRPr lang="en-US" sz="1600" i="1" dirty="0"/>
          </a:p>
        </p:txBody>
      </p:sp>
      <p:sp>
        <p:nvSpPr>
          <p:cNvPr id="21" name="Rectangle 20"/>
          <p:cNvSpPr/>
          <p:nvPr/>
        </p:nvSpPr>
        <p:spPr>
          <a:xfrm>
            <a:off x="5346700" y="4686300"/>
            <a:ext cx="27559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/>
              <a:t>Callback of menu item</a:t>
            </a:r>
            <a:endParaRPr lang="en-US" sz="1600" i="1" dirty="0"/>
          </a:p>
        </p:txBody>
      </p:sp>
      <p:sp>
        <p:nvSpPr>
          <p:cNvPr id="22" name="Rectangle 21"/>
          <p:cNvSpPr/>
          <p:nvPr/>
        </p:nvSpPr>
        <p:spPr>
          <a:xfrm>
            <a:off x="2399956" y="3835400"/>
            <a:ext cx="1371600" cy="165100"/>
          </a:xfrm>
          <a:prstGeom prst="rect">
            <a:avLst/>
          </a:prstGeom>
          <a:noFill/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2399956" y="4521200"/>
            <a:ext cx="1371600" cy="165100"/>
          </a:xfrm>
          <a:prstGeom prst="rect">
            <a:avLst/>
          </a:prstGeom>
          <a:noFill/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2476157" y="3352800"/>
            <a:ext cx="1270343" cy="152400"/>
          </a:xfrm>
          <a:prstGeom prst="rect">
            <a:avLst/>
          </a:prstGeom>
          <a:noFill/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5346700" y="5600700"/>
            <a:ext cx="3048000" cy="6223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/>
              <a:t>When and how this item should appear as an action item in the Action Bar</a:t>
            </a:r>
            <a:endParaRPr lang="en-US" sz="1600" i="1" dirty="0"/>
          </a:p>
        </p:txBody>
      </p:sp>
      <p:sp>
        <p:nvSpPr>
          <p:cNvPr id="26" name="Rectangle 25"/>
          <p:cNvSpPr/>
          <p:nvPr/>
        </p:nvSpPr>
        <p:spPr>
          <a:xfrm>
            <a:off x="2501557" y="5575300"/>
            <a:ext cx="1270343" cy="152400"/>
          </a:xfrm>
          <a:prstGeom prst="rect">
            <a:avLst/>
          </a:prstGeom>
          <a:noFill/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 #1 Option Menu in </a:t>
            </a:r>
            <a:r>
              <a:rPr lang="en-US" dirty="0" err="1" smtClean="0"/>
              <a:t>ActionBar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8625" y="1085850"/>
            <a:ext cx="4829176" cy="16379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8624" y="2902736"/>
            <a:ext cx="5003031" cy="33046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Rectangle 13"/>
          <p:cNvSpPr/>
          <p:nvPr/>
        </p:nvSpPr>
        <p:spPr>
          <a:xfrm>
            <a:off x="6007100" y="1981200"/>
            <a:ext cx="2603500" cy="635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/>
              <a:t>Inflate a menu hierarchy from the specified XML resource</a:t>
            </a:r>
            <a:endParaRPr lang="en-US" sz="1600" dirty="0"/>
          </a:p>
        </p:txBody>
      </p:sp>
      <p:sp>
        <p:nvSpPr>
          <p:cNvPr id="16" name="Rectangle 15"/>
          <p:cNvSpPr/>
          <p:nvPr/>
        </p:nvSpPr>
        <p:spPr>
          <a:xfrm>
            <a:off x="3275280" y="1968500"/>
            <a:ext cx="953820" cy="203200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6007100" y="4064000"/>
            <a:ext cx="2603500" cy="635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/>
              <a:t>Handling click events</a:t>
            </a:r>
            <a:endParaRPr lang="en-US" sz="1600" dirty="0"/>
          </a:p>
        </p:txBody>
      </p:sp>
      <p:sp>
        <p:nvSpPr>
          <p:cNvPr id="18" name="Rectangle 17"/>
          <p:cNvSpPr/>
          <p:nvPr/>
        </p:nvSpPr>
        <p:spPr>
          <a:xfrm>
            <a:off x="1587156" y="3625360"/>
            <a:ext cx="1367059" cy="190501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254500" y="5194300"/>
            <a:ext cx="4578350" cy="577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Rectangle 20"/>
          <p:cNvSpPr/>
          <p:nvPr/>
        </p:nvSpPr>
        <p:spPr>
          <a:xfrm>
            <a:off x="7948246" y="5473699"/>
            <a:ext cx="840153" cy="22371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6" grpId="0" animBg="1"/>
      <p:bldP spid="17" grpId="0" animBg="1"/>
      <p:bldP spid="18" grpId="0" animBg="1"/>
      <p:bldP spid="21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 #2 Contextual Menu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073719" y="2482171"/>
            <a:ext cx="420624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77787B"/>
                </a:solidFill>
              </a:rPr>
              <a:t>Contextual Action Mode</a:t>
            </a:r>
          </a:p>
          <a:p>
            <a:endParaRPr lang="en-US" sz="2400" dirty="0" smtClean="0">
              <a:solidFill>
                <a:srgbClr val="77787B"/>
              </a:solidFill>
            </a:endParaRPr>
          </a:p>
          <a:p>
            <a:r>
              <a:rPr lang="en-US" sz="1800" dirty="0" smtClean="0">
                <a:solidFill>
                  <a:srgbClr val="77787B"/>
                </a:solidFill>
              </a:rPr>
              <a:t>--It is a </a:t>
            </a:r>
            <a:r>
              <a:rPr lang="en-US" sz="1800" dirty="0" smtClean="0">
                <a:solidFill>
                  <a:srgbClr val="FF0000"/>
                </a:solidFill>
              </a:rPr>
              <a:t>system implementation </a:t>
            </a:r>
            <a:r>
              <a:rPr lang="en-US" sz="1800" dirty="0" smtClean="0">
                <a:solidFill>
                  <a:schemeClr val="bg2"/>
                </a:solidFill>
              </a:rPr>
              <a:t>of </a:t>
            </a:r>
            <a:r>
              <a:rPr lang="en-US" sz="1800" dirty="0" smtClean="0">
                <a:solidFill>
                  <a:schemeClr val="bg2"/>
                </a:solidFill>
                <a:hlinkClick r:id="rId2"/>
              </a:rPr>
              <a:t>ActionMode</a:t>
            </a:r>
            <a:r>
              <a:rPr lang="en-US" sz="1800" dirty="0" smtClean="0">
                <a:solidFill>
                  <a:schemeClr val="bg2"/>
                </a:solidFill>
              </a:rPr>
              <a:t> </a:t>
            </a:r>
            <a:r>
              <a:rPr lang="en-US" sz="1800" dirty="0" smtClean="0">
                <a:solidFill>
                  <a:srgbClr val="77787B"/>
                </a:solidFill>
              </a:rPr>
              <a:t>that</a:t>
            </a:r>
            <a:r>
              <a:rPr lang="en-US" sz="1800" dirty="0" smtClean="0">
                <a:solidFill>
                  <a:schemeClr val="bg2"/>
                </a:solidFill>
              </a:rPr>
              <a:t> </a:t>
            </a:r>
            <a:r>
              <a:rPr lang="en-US" sz="1800" dirty="0" smtClean="0">
                <a:solidFill>
                  <a:srgbClr val="FF0000"/>
                </a:solidFill>
              </a:rPr>
              <a:t>displays a </a:t>
            </a:r>
            <a:r>
              <a:rPr lang="en-US" sz="1800" i="1" dirty="0" smtClean="0">
                <a:solidFill>
                  <a:srgbClr val="FF0000"/>
                </a:solidFill>
              </a:rPr>
              <a:t>contextual action bar</a:t>
            </a:r>
            <a:r>
              <a:rPr lang="en-US" sz="1800" dirty="0" smtClean="0">
                <a:solidFill>
                  <a:schemeClr val="bg2"/>
                </a:solidFill>
              </a:rPr>
              <a:t> </a:t>
            </a:r>
            <a:r>
              <a:rPr lang="en-US" sz="1800" dirty="0" smtClean="0">
                <a:solidFill>
                  <a:srgbClr val="77787B"/>
                </a:solidFill>
              </a:rPr>
              <a:t>at the top of the screen with actions that affect the selected item(s).</a:t>
            </a:r>
            <a:endParaRPr lang="en-US" sz="1800" b="1" dirty="0">
              <a:solidFill>
                <a:srgbClr val="77787B"/>
              </a:solidFill>
            </a:endParaRP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26373" y="1602584"/>
            <a:ext cx="2262903" cy="3978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6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Contextual Action Mode</a:t>
            </a:r>
            <a:endParaRPr 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996950"/>
            <a:ext cx="5388960" cy="5861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09529" y="4551363"/>
            <a:ext cx="5057561" cy="2268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Rectangle 12"/>
          <p:cNvSpPr/>
          <p:nvPr/>
        </p:nvSpPr>
        <p:spPr>
          <a:xfrm>
            <a:off x="4978400" y="355600"/>
            <a:ext cx="3670300" cy="5842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 smtClean="0">
                <a:solidFill>
                  <a:srgbClr val="77787B"/>
                </a:solidFill>
              </a:rPr>
              <a:t>ActionMode: </a:t>
            </a:r>
            <a:r>
              <a:rPr lang="en-US" sz="1600" dirty="0" smtClean="0">
                <a:solidFill>
                  <a:srgbClr val="77787B"/>
                </a:solidFill>
              </a:rPr>
              <a:t>Represents a contextual mode of the user interface. </a:t>
            </a:r>
            <a:endParaRPr lang="en-US" sz="1600" dirty="0">
              <a:solidFill>
                <a:srgbClr val="77787B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590956" y="5969000"/>
            <a:ext cx="2553044" cy="165100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6540500" y="5105400"/>
            <a:ext cx="2603500" cy="635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/>
              <a:t>Start an contextual action bar</a:t>
            </a:r>
            <a:endParaRPr lang="en-US" sz="1600" dirty="0"/>
          </a:p>
        </p:txBody>
      </p:sp>
      <p:sp>
        <p:nvSpPr>
          <p:cNvPr id="20" name="Rectangle 19"/>
          <p:cNvSpPr/>
          <p:nvPr/>
        </p:nvSpPr>
        <p:spPr>
          <a:xfrm>
            <a:off x="533056" y="1016000"/>
            <a:ext cx="2451444" cy="139700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4864100" y="1041400"/>
            <a:ext cx="2603500" cy="635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/>
              <a:t>CB for action mode</a:t>
            </a:r>
            <a:endParaRPr lang="en-US" sz="1600" dirty="0"/>
          </a:p>
        </p:txBody>
      </p:sp>
      <p:sp>
        <p:nvSpPr>
          <p:cNvPr id="22" name="Rectangle 21"/>
          <p:cNvSpPr/>
          <p:nvPr/>
        </p:nvSpPr>
        <p:spPr>
          <a:xfrm>
            <a:off x="6007100" y="1930400"/>
            <a:ext cx="2603500" cy="635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/>
              <a:t>Get menu </a:t>
            </a:r>
            <a:r>
              <a:rPr lang="en-US" sz="1600" dirty="0" err="1" smtClean="0"/>
              <a:t>inflater</a:t>
            </a:r>
            <a:endParaRPr lang="en-US" sz="1600" dirty="0"/>
          </a:p>
        </p:txBody>
      </p:sp>
      <p:sp>
        <p:nvSpPr>
          <p:cNvPr id="23" name="Rectangle 22"/>
          <p:cNvSpPr/>
          <p:nvPr/>
        </p:nvSpPr>
        <p:spPr>
          <a:xfrm>
            <a:off x="6007100" y="2736850"/>
            <a:ext cx="2603500" cy="635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/>
              <a:t>Inflate a menu hierarchy from the specified XML resource</a:t>
            </a:r>
            <a:endParaRPr lang="en-US" sz="1600" dirty="0"/>
          </a:p>
        </p:txBody>
      </p:sp>
      <p:sp>
        <p:nvSpPr>
          <p:cNvPr id="24" name="Rectangle 23"/>
          <p:cNvSpPr/>
          <p:nvPr/>
        </p:nvSpPr>
        <p:spPr>
          <a:xfrm>
            <a:off x="1269657" y="1968500"/>
            <a:ext cx="640080" cy="139700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1066457" y="2120900"/>
            <a:ext cx="444843" cy="165100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6007100" y="3543300"/>
            <a:ext cx="2603500" cy="635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/>
              <a:t>Handling click events of menu items in ActionMode</a:t>
            </a:r>
            <a:endParaRPr lang="en-US" sz="1600" dirty="0"/>
          </a:p>
        </p:txBody>
      </p:sp>
      <p:sp>
        <p:nvSpPr>
          <p:cNvPr id="28" name="Rectangle 27"/>
          <p:cNvSpPr/>
          <p:nvPr/>
        </p:nvSpPr>
        <p:spPr>
          <a:xfrm>
            <a:off x="990257" y="4356100"/>
            <a:ext cx="1117944" cy="190500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7" grpId="0" animBg="1"/>
      <p:bldP spid="28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@ Contextual Action Mode in ListView</a:t>
            </a:r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1081089"/>
            <a:ext cx="4558950" cy="3656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78098" y="3538367"/>
            <a:ext cx="5065902" cy="32688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" name="Rectangle 25"/>
          <p:cNvSpPr/>
          <p:nvPr/>
        </p:nvSpPr>
        <p:spPr>
          <a:xfrm>
            <a:off x="4584700" y="1079500"/>
            <a:ext cx="2603500" cy="635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/>
              <a:t>Enable multi selection in </a:t>
            </a:r>
            <a:r>
              <a:rPr lang="en-US" sz="1600" dirty="0" err="1" smtClean="0"/>
              <a:t>ListView</a:t>
            </a:r>
            <a:endParaRPr lang="en-US" sz="1600" dirty="0"/>
          </a:p>
        </p:txBody>
      </p:sp>
      <p:sp>
        <p:nvSpPr>
          <p:cNvPr id="29" name="Rectangle 28"/>
          <p:cNvSpPr/>
          <p:nvPr/>
        </p:nvSpPr>
        <p:spPr>
          <a:xfrm>
            <a:off x="558456" y="1397000"/>
            <a:ext cx="3315043" cy="165100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1980857" y="1206500"/>
            <a:ext cx="1676744" cy="152400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6007100" y="1930400"/>
            <a:ext cx="2603500" cy="635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/>
              <a:t>Get menu </a:t>
            </a:r>
            <a:r>
              <a:rPr lang="en-US" sz="1600" dirty="0" err="1" smtClean="0"/>
              <a:t>infalter</a:t>
            </a:r>
            <a:endParaRPr lang="en-US" sz="1600" dirty="0"/>
          </a:p>
        </p:txBody>
      </p:sp>
      <p:sp>
        <p:nvSpPr>
          <p:cNvPr id="32" name="Rectangle 31"/>
          <p:cNvSpPr/>
          <p:nvPr/>
        </p:nvSpPr>
        <p:spPr>
          <a:xfrm>
            <a:off x="6007100" y="2736850"/>
            <a:ext cx="2603500" cy="635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/>
              <a:t>Inflate a menu hierarchy from the specified XML resource</a:t>
            </a:r>
            <a:endParaRPr lang="en-US" sz="1600" dirty="0"/>
          </a:p>
        </p:txBody>
      </p:sp>
      <p:sp>
        <p:nvSpPr>
          <p:cNvPr id="33" name="Rectangle 32"/>
          <p:cNvSpPr/>
          <p:nvPr/>
        </p:nvSpPr>
        <p:spPr>
          <a:xfrm>
            <a:off x="5371757" y="4025900"/>
            <a:ext cx="548640" cy="139700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5193957" y="4203700"/>
            <a:ext cx="444843" cy="165100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1028700" y="4686299"/>
            <a:ext cx="2603500" cy="720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/>
              <a:t>Respond to clicks on the actions in the contextual action bar</a:t>
            </a:r>
            <a:endParaRPr lang="en-US" sz="1600" dirty="0"/>
          </a:p>
        </p:txBody>
      </p:sp>
      <p:sp>
        <p:nvSpPr>
          <p:cNvPr id="36" name="Rectangle 35"/>
          <p:cNvSpPr/>
          <p:nvPr/>
        </p:nvSpPr>
        <p:spPr>
          <a:xfrm>
            <a:off x="990257" y="3276600"/>
            <a:ext cx="1117944" cy="190500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Reuse Menu Pattern among Activities</a:t>
            </a:r>
            <a:endParaRPr lang="en-US" dirty="0"/>
          </a:p>
        </p:txBody>
      </p:sp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2574" y="1104900"/>
            <a:ext cx="5342573" cy="5016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Rectangle 12"/>
          <p:cNvSpPr/>
          <p:nvPr/>
        </p:nvSpPr>
        <p:spPr>
          <a:xfrm>
            <a:off x="1460156" y="1130300"/>
            <a:ext cx="1168744" cy="152400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4406900" y="1790700"/>
            <a:ext cx="4178300" cy="736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/>
              <a:t>All activities extend this class for each activity that should share the same options menu</a:t>
            </a:r>
            <a:endParaRPr lang="en-US" sz="1600" dirty="0"/>
          </a:p>
        </p:txBody>
      </p:sp>
      <p:sp>
        <p:nvSpPr>
          <p:cNvPr id="15" name="Rectangle 14"/>
          <p:cNvSpPr/>
          <p:nvPr/>
        </p:nvSpPr>
        <p:spPr>
          <a:xfrm>
            <a:off x="3606800" y="4597400"/>
            <a:ext cx="5232400" cy="5969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/>
              <a:t>Add menu items to one of the descendant activities, override onCreateOptionsMenu() in that activity</a:t>
            </a:r>
            <a:endParaRPr lang="en-US" sz="1600" dirty="0"/>
          </a:p>
        </p:txBody>
      </p:sp>
      <p:pic>
        <p:nvPicPr>
          <p:cNvPr id="5127" name="Picture 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89677" y="5333999"/>
            <a:ext cx="4206240" cy="14500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5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Action Bar </a:t>
            </a:r>
            <a:endParaRPr lang="en-US" sz="20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67897" y="1046095"/>
            <a:ext cx="8215952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77787B"/>
                </a:solidFill>
              </a:rPr>
              <a:t>Action Bar is to identify the application, and </a:t>
            </a:r>
            <a:r>
              <a:rPr lang="en-US" sz="2400" dirty="0" smtClean="0">
                <a:solidFill>
                  <a:srgbClr val="FF0000"/>
                </a:solidFill>
              </a:rPr>
              <a:t>provides user actions</a:t>
            </a:r>
            <a:r>
              <a:rPr lang="en-US" sz="2400" dirty="0" smtClean="0">
                <a:solidFill>
                  <a:srgbClr val="77787B"/>
                </a:solidFill>
              </a:rPr>
              <a:t> and </a:t>
            </a:r>
            <a:r>
              <a:rPr lang="en-US" sz="2400" dirty="0" smtClean="0">
                <a:solidFill>
                  <a:srgbClr val="FF0000"/>
                </a:solidFill>
              </a:rPr>
              <a:t>navigation</a:t>
            </a:r>
            <a:r>
              <a:rPr lang="en-US" sz="2400" dirty="0" smtClean="0">
                <a:solidFill>
                  <a:srgbClr val="77787B"/>
                </a:solidFill>
              </a:rPr>
              <a:t> modes.</a:t>
            </a:r>
          </a:p>
          <a:p>
            <a:endParaRPr lang="en-US" sz="2400" dirty="0" smtClean="0">
              <a:solidFill>
                <a:srgbClr val="77787B"/>
              </a:solidFill>
            </a:endParaRPr>
          </a:p>
          <a:p>
            <a:r>
              <a:rPr lang="en-US" sz="2000" i="1" dirty="0" smtClean="0">
                <a:solidFill>
                  <a:srgbClr val="77787B"/>
                </a:solidFill>
              </a:rPr>
              <a:t>--</a:t>
            </a:r>
            <a:r>
              <a:rPr lang="en-US" sz="2000" dirty="0" smtClean="0">
                <a:solidFill>
                  <a:srgbClr val="77787B"/>
                </a:solidFill>
              </a:rPr>
              <a:t>Identify the application brand</a:t>
            </a:r>
          </a:p>
          <a:p>
            <a:r>
              <a:rPr lang="en-US" sz="2000" i="1" dirty="0" smtClean="0">
                <a:solidFill>
                  <a:srgbClr val="77787B"/>
                </a:solidFill>
              </a:rPr>
              <a:t>--</a:t>
            </a:r>
            <a:r>
              <a:rPr lang="en-US" sz="2000" dirty="0" smtClean="0">
                <a:solidFill>
                  <a:srgbClr val="77787B"/>
                </a:solidFill>
              </a:rPr>
              <a:t>Provide consistent navigation and view refinement for app</a:t>
            </a:r>
          </a:p>
          <a:p>
            <a:r>
              <a:rPr lang="en-US" sz="2000" i="1" dirty="0" smtClean="0">
                <a:solidFill>
                  <a:srgbClr val="77787B"/>
                </a:solidFill>
              </a:rPr>
              <a:t>--</a:t>
            </a:r>
            <a:r>
              <a:rPr lang="en-US" sz="2000" dirty="0" smtClean="0">
                <a:solidFill>
                  <a:srgbClr val="77787B"/>
                </a:solidFill>
              </a:rPr>
              <a:t>Make key actions accessible to the user, just like shortcut</a:t>
            </a:r>
          </a:p>
          <a:p>
            <a:r>
              <a:rPr lang="en-US" sz="2000" i="1" dirty="0" smtClean="0">
                <a:solidFill>
                  <a:srgbClr val="77787B"/>
                </a:solidFill>
              </a:rPr>
              <a:t>--</a:t>
            </a:r>
            <a:r>
              <a:rPr lang="en-US" sz="2000" dirty="0" smtClean="0">
                <a:solidFill>
                  <a:srgbClr val="77787B"/>
                </a:solidFill>
              </a:rPr>
              <a:t>Hold overflow menu </a:t>
            </a: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1583" y="4630475"/>
            <a:ext cx="8022817" cy="10922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Rectangle 20"/>
          <p:cNvSpPr/>
          <p:nvPr/>
        </p:nvSpPr>
        <p:spPr>
          <a:xfrm>
            <a:off x="634656" y="5070212"/>
            <a:ext cx="978244" cy="584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723900" y="4130412"/>
            <a:ext cx="762000" cy="520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/>
              <a:t>Brand</a:t>
            </a:r>
            <a:endParaRPr lang="en-US" sz="1600" dirty="0"/>
          </a:p>
        </p:txBody>
      </p:sp>
      <p:sp>
        <p:nvSpPr>
          <p:cNvPr id="23" name="Rectangle 22"/>
          <p:cNvSpPr/>
          <p:nvPr/>
        </p:nvSpPr>
        <p:spPr>
          <a:xfrm>
            <a:off x="1688756" y="5070212"/>
            <a:ext cx="4877144" cy="584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2667000" y="4130412"/>
            <a:ext cx="2468880" cy="520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/>
              <a:t>Navigation based on Tab</a:t>
            </a:r>
            <a:endParaRPr lang="en-US" sz="1600" dirty="0"/>
          </a:p>
        </p:txBody>
      </p:sp>
      <p:sp>
        <p:nvSpPr>
          <p:cNvPr id="25" name="Rectangle 24"/>
          <p:cNvSpPr/>
          <p:nvPr/>
        </p:nvSpPr>
        <p:spPr>
          <a:xfrm>
            <a:off x="7073900" y="5070212"/>
            <a:ext cx="546100" cy="584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7759700" y="5070212"/>
            <a:ext cx="546100" cy="584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6819900" y="4130412"/>
            <a:ext cx="901700" cy="520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/>
              <a:t>Key</a:t>
            </a:r>
          </a:p>
          <a:p>
            <a:r>
              <a:rPr lang="en-US" sz="1600" dirty="0" smtClean="0"/>
              <a:t>Action</a:t>
            </a:r>
            <a:endParaRPr lang="en-US" sz="1600" dirty="0"/>
          </a:p>
        </p:txBody>
      </p:sp>
      <p:sp>
        <p:nvSpPr>
          <p:cNvPr id="28" name="Rectangle 27"/>
          <p:cNvSpPr/>
          <p:nvPr/>
        </p:nvSpPr>
        <p:spPr>
          <a:xfrm>
            <a:off x="7835900" y="4130412"/>
            <a:ext cx="1066800" cy="520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/>
              <a:t>Overflow</a:t>
            </a:r>
          </a:p>
          <a:p>
            <a:r>
              <a:rPr lang="en-US" sz="1600" dirty="0" smtClean="0"/>
              <a:t>Menu</a:t>
            </a:r>
            <a:endParaRPr lang="en-US" sz="16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495393" y="1214573"/>
            <a:ext cx="5118266" cy="403761"/>
          </a:xfrm>
          <a:prstGeom prst="round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800" y="795647"/>
            <a:ext cx="8280400" cy="5370203"/>
          </a:xfrm>
        </p:spPr>
        <p:txBody>
          <a:bodyPr/>
          <a:lstStyle/>
          <a:p>
            <a:pPr marL="174625" lvl="1" indent="-174625"/>
            <a:r>
              <a:rPr lang="en-US" sz="2400" dirty="0" smtClean="0"/>
              <a:t>Development Environment</a:t>
            </a:r>
          </a:p>
          <a:p>
            <a:pPr marL="174625" lvl="1" indent="-174625"/>
            <a:r>
              <a:rPr lang="en-US" sz="2400" dirty="0" smtClean="0"/>
              <a:t>Getting Start with Android Development</a:t>
            </a:r>
          </a:p>
          <a:p>
            <a:pPr marL="174625" lvl="1" indent="-174625"/>
            <a:r>
              <a:rPr lang="en-US" sz="2400" dirty="0" smtClean="0"/>
              <a:t>Effective Navigation</a:t>
            </a:r>
          </a:p>
          <a:p>
            <a:pPr marL="174625" lvl="1" indent="-174625"/>
            <a:r>
              <a:rPr lang="en-US" sz="2400" dirty="0" smtClean="0"/>
              <a:t>Multi-pane Layouts</a:t>
            </a:r>
          </a:p>
          <a:p>
            <a:pPr marL="174625" lvl="1" indent="-174625"/>
            <a:r>
              <a:rPr lang="en-US" sz="2400" dirty="0" smtClean="0"/>
              <a:t>Interactive</a:t>
            </a:r>
          </a:p>
          <a:p>
            <a:pPr marL="174625" lvl="1" indent="-174625"/>
            <a:r>
              <a:rPr lang="en-US" sz="2400" dirty="0" smtClean="0"/>
              <a:t>Custom UI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Availability and Compatibility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67897" y="1046095"/>
            <a:ext cx="82159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77787B"/>
                </a:solidFill>
              </a:rPr>
              <a:t>Action Bar is included in all activities that use </a:t>
            </a:r>
            <a:r>
              <a:rPr lang="en-US" sz="2400" dirty="0" err="1" smtClean="0">
                <a:solidFill>
                  <a:srgbClr val="FF0000"/>
                </a:solidFill>
              </a:rPr>
              <a:t>Theme.holo</a:t>
            </a:r>
            <a:r>
              <a:rPr lang="en-US" sz="2400" dirty="0" smtClean="0">
                <a:solidFill>
                  <a:srgbClr val="FF0000"/>
                </a:solidFill>
              </a:rPr>
              <a:t> since HC3.0 (API 11) by default</a:t>
            </a: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8163" y="4254500"/>
            <a:ext cx="7945438" cy="419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8163" y="4820626"/>
            <a:ext cx="4691062" cy="6372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TextBox 15"/>
          <p:cNvSpPr txBox="1"/>
          <p:nvPr/>
        </p:nvSpPr>
        <p:spPr>
          <a:xfrm>
            <a:off x="467897" y="3801995"/>
            <a:ext cx="82159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77787B"/>
                </a:solidFill>
              </a:rPr>
              <a:t>Remove</a:t>
            </a:r>
            <a:r>
              <a:rPr lang="en-US" sz="2400" dirty="0" smtClean="0">
                <a:solidFill>
                  <a:srgbClr val="77787B"/>
                </a:solidFill>
              </a:rPr>
              <a:t> Action Bar</a:t>
            </a:r>
          </a:p>
          <a:p>
            <a:endParaRPr lang="en-US" sz="2000" dirty="0" smtClean="0">
              <a:solidFill>
                <a:srgbClr val="77787B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67897" y="2102143"/>
            <a:ext cx="821595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77787B"/>
                </a:solidFill>
              </a:rPr>
              <a:t>Add</a:t>
            </a:r>
            <a:r>
              <a:rPr lang="en-US" sz="2400" dirty="0" smtClean="0">
                <a:solidFill>
                  <a:srgbClr val="77787B"/>
                </a:solidFill>
              </a:rPr>
              <a:t> Action Bar </a:t>
            </a:r>
          </a:p>
          <a:p>
            <a:r>
              <a:rPr lang="en-US" sz="2000" dirty="0" smtClean="0">
                <a:solidFill>
                  <a:srgbClr val="77787B"/>
                </a:solidFill>
              </a:rPr>
              <a:t>-- &lt;uses-</a:t>
            </a:r>
            <a:r>
              <a:rPr lang="en-US" sz="2000" dirty="0" err="1" smtClean="0">
                <a:solidFill>
                  <a:srgbClr val="77787B"/>
                </a:solidFill>
              </a:rPr>
              <a:t>sdk</a:t>
            </a:r>
            <a:r>
              <a:rPr lang="en-US" sz="2000" dirty="0" smtClean="0">
                <a:solidFill>
                  <a:srgbClr val="77787B"/>
                </a:solidFill>
              </a:rPr>
              <a:t> </a:t>
            </a:r>
            <a:r>
              <a:rPr lang="en-US" sz="2000" dirty="0" err="1" smtClean="0">
                <a:solidFill>
                  <a:srgbClr val="77787B"/>
                </a:solidFill>
              </a:rPr>
              <a:t>android:targetSdkVersion</a:t>
            </a:r>
            <a:r>
              <a:rPr lang="en-US" sz="2000" dirty="0" smtClean="0">
                <a:solidFill>
                  <a:srgbClr val="77787B"/>
                </a:solidFill>
              </a:rPr>
              <a:t>="11" /&gt;</a:t>
            </a:r>
          </a:p>
          <a:p>
            <a:r>
              <a:rPr lang="en-US" sz="2000" dirty="0" smtClean="0">
                <a:solidFill>
                  <a:srgbClr val="77787B"/>
                </a:solidFill>
              </a:rPr>
              <a:t>-- &lt;uses-</a:t>
            </a:r>
            <a:r>
              <a:rPr lang="en-US" sz="2000" dirty="0" err="1" smtClean="0">
                <a:solidFill>
                  <a:srgbClr val="77787B"/>
                </a:solidFill>
              </a:rPr>
              <a:t>sdk</a:t>
            </a:r>
            <a:r>
              <a:rPr lang="en-US" sz="2000" dirty="0" smtClean="0">
                <a:solidFill>
                  <a:srgbClr val="77787B"/>
                </a:solidFill>
              </a:rPr>
              <a:t> android:minSdkVersion="11" /&gt;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 Action Items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1406525" y="6560072"/>
            <a:ext cx="2962275" cy="26035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7474" y="1241424"/>
            <a:ext cx="6369403" cy="1095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4788" y="4758884"/>
            <a:ext cx="5246443" cy="16085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79388" y="2527299"/>
            <a:ext cx="6246812" cy="17344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Rectangle 12"/>
          <p:cNvSpPr/>
          <p:nvPr/>
        </p:nvSpPr>
        <p:spPr>
          <a:xfrm>
            <a:off x="6705600" y="2451100"/>
            <a:ext cx="1562100" cy="520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/>
              <a:t>Define Menu</a:t>
            </a:r>
            <a:endParaRPr lang="en-US" sz="1600" dirty="0"/>
          </a:p>
        </p:txBody>
      </p:sp>
      <p:sp>
        <p:nvSpPr>
          <p:cNvPr id="14" name="Rectangle 13"/>
          <p:cNvSpPr/>
          <p:nvPr/>
        </p:nvSpPr>
        <p:spPr>
          <a:xfrm>
            <a:off x="6331452" y="5143500"/>
            <a:ext cx="2425700" cy="8001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/>
              <a:t>Inflate a menu hierarchy from the specified XML resource</a:t>
            </a:r>
            <a:endParaRPr lang="en-US" sz="1600" dirty="0"/>
          </a:p>
        </p:txBody>
      </p:sp>
      <p:sp>
        <p:nvSpPr>
          <p:cNvPr id="15" name="Rectangle 14"/>
          <p:cNvSpPr/>
          <p:nvPr/>
        </p:nvSpPr>
        <p:spPr>
          <a:xfrm>
            <a:off x="1853856" y="3314700"/>
            <a:ext cx="508344" cy="228600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1891956" y="3581400"/>
            <a:ext cx="508344" cy="228600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/>
          <p:cNvCxnSpPr>
            <a:stCxn id="15" idx="0"/>
          </p:cNvCxnSpPr>
          <p:nvPr/>
        </p:nvCxnSpPr>
        <p:spPr>
          <a:xfrm flipH="1" flipV="1">
            <a:off x="965200" y="2082800"/>
            <a:ext cx="1142828" cy="1231900"/>
          </a:xfrm>
          <a:prstGeom prst="straightConnector1">
            <a:avLst/>
          </a:prstGeom>
          <a:ln w="19050">
            <a:solidFill>
              <a:srgbClr val="0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5" idx="0"/>
          </p:cNvCxnSpPr>
          <p:nvPr/>
        </p:nvCxnSpPr>
        <p:spPr>
          <a:xfrm flipV="1">
            <a:off x="2108028" y="2044700"/>
            <a:ext cx="1155872" cy="1270000"/>
          </a:xfrm>
          <a:prstGeom prst="straightConnector1">
            <a:avLst/>
          </a:prstGeom>
          <a:ln w="19050">
            <a:solidFill>
              <a:srgbClr val="0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8" idx="0"/>
          </p:cNvCxnSpPr>
          <p:nvPr/>
        </p:nvCxnSpPr>
        <p:spPr>
          <a:xfrm flipH="1" flipV="1">
            <a:off x="1943100" y="1955800"/>
            <a:ext cx="203028" cy="1625600"/>
          </a:xfrm>
          <a:prstGeom prst="straightConnector1">
            <a:avLst/>
          </a:prstGeom>
          <a:ln w="19050">
            <a:solidFill>
              <a:srgbClr val="0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18" idx="0"/>
          </p:cNvCxnSpPr>
          <p:nvPr/>
        </p:nvCxnSpPr>
        <p:spPr>
          <a:xfrm flipV="1">
            <a:off x="2146128" y="1981200"/>
            <a:ext cx="2298872" cy="1600200"/>
          </a:xfrm>
          <a:prstGeom prst="straightConnector1">
            <a:avLst/>
          </a:prstGeom>
          <a:ln w="19050">
            <a:solidFill>
              <a:srgbClr val="0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3225456" y="3810000"/>
            <a:ext cx="1549744" cy="241300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Arrow Connector 32"/>
          <p:cNvCxnSpPr/>
          <p:nvPr/>
        </p:nvCxnSpPr>
        <p:spPr>
          <a:xfrm flipV="1">
            <a:off x="3822528" y="2197100"/>
            <a:ext cx="1879772" cy="1600200"/>
          </a:xfrm>
          <a:prstGeom prst="straightConnector1">
            <a:avLst/>
          </a:prstGeom>
          <a:ln w="19050">
            <a:solidFill>
              <a:srgbClr val="0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5994400" y="317500"/>
            <a:ext cx="2679700" cy="8763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/>
              <a:t>If menu items could be displayed on the available space, otherwise they will be hidden in overflow menu</a:t>
            </a:r>
            <a:endParaRPr lang="en-US" sz="1600" dirty="0"/>
          </a:p>
        </p:txBody>
      </p:sp>
      <p:sp>
        <p:nvSpPr>
          <p:cNvPr id="36" name="Rectangle 35"/>
          <p:cNvSpPr/>
          <p:nvPr/>
        </p:nvSpPr>
        <p:spPr>
          <a:xfrm>
            <a:off x="5067300" y="3098800"/>
            <a:ext cx="4076700" cy="172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smtClean="0"/>
              <a:t>Best Practice: </a:t>
            </a:r>
          </a:p>
          <a:p>
            <a:r>
              <a:rPr lang="en-US" sz="1400" dirty="0" smtClean="0"/>
              <a:t># 1 </a:t>
            </a:r>
            <a:r>
              <a:rPr lang="en-US" sz="1400" dirty="0" smtClean="0">
                <a:solidFill>
                  <a:srgbClr val="000000"/>
                </a:solidFill>
              </a:rPr>
              <a:t>Always set title for menu item</a:t>
            </a:r>
            <a:r>
              <a:rPr lang="en-US" sz="1400" dirty="0" smtClean="0"/>
              <a:t>, because if there is no room for that, it will be displayed in overflow menu</a:t>
            </a:r>
          </a:p>
          <a:p>
            <a:r>
              <a:rPr lang="en-US" sz="1400" dirty="0" smtClean="0"/>
              <a:t># 2 system calls </a:t>
            </a:r>
            <a:r>
              <a:rPr lang="en-US" sz="1400" dirty="0" smtClean="0">
                <a:solidFill>
                  <a:srgbClr val="000000"/>
                </a:solidFill>
              </a:rPr>
              <a:t>onOptionsItemSelected</a:t>
            </a:r>
            <a:r>
              <a:rPr lang="en-US" sz="1400" dirty="0" smtClean="0">
                <a:solidFill>
                  <a:schemeClr val="bg2"/>
                </a:solidFill>
              </a:rPr>
              <a:t>()</a:t>
            </a:r>
            <a:r>
              <a:rPr lang="en-US" sz="1400" dirty="0" smtClean="0"/>
              <a:t> in Activity before calling the same callback in Fragment</a:t>
            </a:r>
            <a:endParaRPr lang="en-US" sz="1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4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4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3" presetClass="entr" presetSubtype="1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1" dur="500"/>
                                        <p:tgtEl>
                                          <p:spTgt spid="14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13" grpId="0" animBg="1"/>
      <p:bldP spid="14" grpId="0" animBg="1"/>
      <p:bldP spid="15" grpId="0" animBg="1"/>
      <p:bldP spid="18" grpId="0" animBg="1"/>
      <p:bldP spid="32" grpId="0" animBg="1"/>
      <p:bldP spid="35" grpId="0" animBg="1"/>
      <p:bldP spid="36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Enable Navigation among App Stack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15925" y="1184274"/>
            <a:ext cx="4602636" cy="17967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7350" y="3127374"/>
            <a:ext cx="5660998" cy="287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65124" y="6161087"/>
            <a:ext cx="5433958" cy="201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5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111750" y="1711325"/>
            <a:ext cx="179070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Rectangle 12"/>
          <p:cNvSpPr/>
          <p:nvPr/>
        </p:nvSpPr>
        <p:spPr>
          <a:xfrm>
            <a:off x="748956" y="2298700"/>
            <a:ext cx="3670644" cy="228600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5964603" y="1055077"/>
            <a:ext cx="1968500" cy="520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/>
              <a:t>Enable navigation</a:t>
            </a:r>
            <a:endParaRPr lang="en-US" sz="1600" dirty="0"/>
          </a:p>
        </p:txBody>
      </p:sp>
      <p:sp>
        <p:nvSpPr>
          <p:cNvPr id="19" name="Rectangle 18"/>
          <p:cNvSpPr/>
          <p:nvPr/>
        </p:nvSpPr>
        <p:spPr>
          <a:xfrm>
            <a:off x="1523656" y="3784600"/>
            <a:ext cx="1537044" cy="177800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5099050" y="3022600"/>
            <a:ext cx="2432050" cy="520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/>
              <a:t>This ID is retrieved when user touches the icon</a:t>
            </a:r>
            <a:endParaRPr lang="en-US" sz="1600" dirty="0"/>
          </a:p>
        </p:txBody>
      </p:sp>
      <p:sp>
        <p:nvSpPr>
          <p:cNvPr id="21" name="Rectangle 20"/>
          <p:cNvSpPr/>
          <p:nvPr/>
        </p:nvSpPr>
        <p:spPr>
          <a:xfrm>
            <a:off x="1435100" y="4241800"/>
            <a:ext cx="4584700" cy="596900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6051550" y="3594100"/>
            <a:ext cx="3054350" cy="889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/>
              <a:t>Navigate the user to the specified activity </a:t>
            </a:r>
            <a:r>
              <a:rPr lang="en-US" sz="1600" dirty="0" smtClean="0">
                <a:solidFill>
                  <a:srgbClr val="000000"/>
                </a:solidFill>
              </a:rPr>
              <a:t>within app or other app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4698999" y="4740032"/>
            <a:ext cx="4242778" cy="429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/>
              <a:t>The other activities on top of it will be closed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3441700" y="4432300"/>
            <a:ext cx="2044700" cy="2413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4114800" y="6134100"/>
            <a:ext cx="1600200" cy="228600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1504950" y="6400800"/>
            <a:ext cx="4476750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/>
              <a:t>When the user touches "up", the new activity is </a:t>
            </a:r>
            <a:r>
              <a:rPr lang="en-US" sz="1600" b="1" dirty="0" smtClean="0">
                <a:solidFill>
                  <a:srgbClr val="000000"/>
                </a:solidFill>
              </a:rPr>
              <a:t>not</a:t>
            </a:r>
            <a:r>
              <a:rPr lang="en-US" sz="1600" dirty="0" smtClean="0">
                <a:solidFill>
                  <a:srgbClr val="000000"/>
                </a:solidFill>
              </a:rPr>
              <a:t> added to the current task</a:t>
            </a:r>
            <a:endParaRPr lang="en-US" sz="1600" dirty="0">
              <a:solidFill>
                <a:srgbClr val="000000"/>
              </a:solidFill>
            </a:endParaRPr>
          </a:p>
        </p:txBody>
      </p:sp>
      <p:pic>
        <p:nvPicPr>
          <p:cNvPr id="15366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067425" y="5327996"/>
            <a:ext cx="2657475" cy="1521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5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5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5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15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5" dur="500"/>
                                        <p:tgtEl>
                                          <p:spTgt spid="15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 Action View </a:t>
            </a:r>
            <a:endParaRPr lang="en-US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8450" y="1173163"/>
            <a:ext cx="4935834" cy="15411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08650" y="236538"/>
            <a:ext cx="2628900" cy="847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98450" y="2865928"/>
            <a:ext cx="5302250" cy="3890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" name="Rectangle 26"/>
          <p:cNvSpPr/>
          <p:nvPr/>
        </p:nvSpPr>
        <p:spPr>
          <a:xfrm>
            <a:off x="3251200" y="2159000"/>
            <a:ext cx="1397000" cy="152400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2895600" y="2362200"/>
            <a:ext cx="2070100" cy="165100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5441950" y="1435100"/>
            <a:ext cx="2787650" cy="520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/>
              <a:t>Declares that the action view should be collapsed</a:t>
            </a:r>
            <a:endParaRPr lang="en-US" sz="1600" dirty="0"/>
          </a:p>
        </p:txBody>
      </p:sp>
      <p:sp>
        <p:nvSpPr>
          <p:cNvPr id="32" name="Rectangle 31"/>
          <p:cNvSpPr/>
          <p:nvPr/>
        </p:nvSpPr>
        <p:spPr>
          <a:xfrm>
            <a:off x="5454650" y="2070100"/>
            <a:ext cx="3219450" cy="520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/>
              <a:t>(</a:t>
            </a:r>
            <a:r>
              <a:rPr lang="en-US" sz="1600" dirty="0" smtClean="0">
                <a:solidFill>
                  <a:srgbClr val="000000"/>
                </a:solidFill>
              </a:rPr>
              <a:t>custom</a:t>
            </a:r>
            <a:r>
              <a:rPr lang="en-US" sz="1600" dirty="0" smtClean="0"/>
              <a:t>) widget class to serve action view</a:t>
            </a:r>
            <a:endParaRPr lang="en-US" sz="1600" dirty="0"/>
          </a:p>
        </p:txBody>
      </p:sp>
      <p:sp>
        <p:nvSpPr>
          <p:cNvPr id="33" name="Rectangle 32"/>
          <p:cNvSpPr/>
          <p:nvPr/>
        </p:nvSpPr>
        <p:spPr>
          <a:xfrm>
            <a:off x="5340350" y="2730500"/>
            <a:ext cx="3638550" cy="812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/>
              <a:t>CB to be invoked when a menu item is expanded or collapsed</a:t>
            </a:r>
            <a:endParaRPr lang="en-US" sz="1400" b="1" dirty="0" smtClean="0">
              <a:solidFill>
                <a:srgbClr val="000000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571500" y="4013200"/>
            <a:ext cx="2679700" cy="165100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2070100" y="4432300"/>
            <a:ext cx="1866900" cy="127000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2032000" y="5600700"/>
            <a:ext cx="1752600" cy="139700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Elbow Connector 37"/>
          <p:cNvCxnSpPr>
            <a:stCxn id="34" idx="3"/>
            <a:endCxn id="33" idx="1"/>
          </p:cNvCxnSpPr>
          <p:nvPr/>
        </p:nvCxnSpPr>
        <p:spPr>
          <a:xfrm flipV="1">
            <a:off x="3251200" y="3136900"/>
            <a:ext cx="2089150" cy="958850"/>
          </a:xfrm>
          <a:prstGeom prst="bentConnector3">
            <a:avLst>
              <a:gd name="adj1" fmla="val 50000"/>
            </a:avLst>
          </a:prstGeom>
          <a:ln w="19050">
            <a:solidFill>
              <a:srgbClr val="0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6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6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16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36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 Action Provider</a:t>
            </a:r>
            <a:endParaRPr lang="en-US" dirty="0"/>
          </a:p>
        </p:txBody>
      </p:sp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23075" y="203200"/>
            <a:ext cx="1771650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6063" y="1165225"/>
            <a:ext cx="5697537" cy="14899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4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36538" y="2979738"/>
            <a:ext cx="7324725" cy="336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Rectangle 19"/>
          <p:cNvSpPr/>
          <p:nvPr/>
        </p:nvSpPr>
        <p:spPr>
          <a:xfrm>
            <a:off x="1574456" y="2095500"/>
            <a:ext cx="1435444" cy="152400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3504856" y="3581400"/>
            <a:ext cx="1333844" cy="152400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4381500" y="3124200"/>
            <a:ext cx="1854200" cy="355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>
                <a:solidFill>
                  <a:schemeClr val="tx2"/>
                </a:solidFill>
              </a:rPr>
              <a:t>Find menu item</a:t>
            </a:r>
          </a:p>
        </p:txBody>
      </p:sp>
      <p:sp>
        <p:nvSpPr>
          <p:cNvPr id="26" name="Rectangle 25"/>
          <p:cNvSpPr/>
          <p:nvPr/>
        </p:nvSpPr>
        <p:spPr>
          <a:xfrm>
            <a:off x="4431956" y="3975100"/>
            <a:ext cx="2527644" cy="177800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6654800" y="3225800"/>
            <a:ext cx="1968500" cy="647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>
                <a:solidFill>
                  <a:schemeClr val="tx2"/>
                </a:solidFill>
              </a:rPr>
              <a:t>Find action provider for the menu item</a:t>
            </a:r>
          </a:p>
        </p:txBody>
      </p:sp>
      <p:sp>
        <p:nvSpPr>
          <p:cNvPr id="31" name="Rectangle 30"/>
          <p:cNvSpPr/>
          <p:nvPr/>
        </p:nvSpPr>
        <p:spPr>
          <a:xfrm>
            <a:off x="2399956" y="4991100"/>
            <a:ext cx="4000844" cy="177800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6985000" y="4457700"/>
            <a:ext cx="2053492" cy="12709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/>
              <a:t>Sets an intent with information about the share action, such as image, text, …</a:t>
            </a:r>
            <a:endParaRPr lang="en-US" sz="1600" dirty="0" smtClean="0">
              <a:solidFill>
                <a:schemeClr val="tx2"/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2374556" y="5753100"/>
            <a:ext cx="4496144" cy="190500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6172200" y="6045199"/>
            <a:ext cx="2832100" cy="6809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>
                <a:solidFill>
                  <a:schemeClr val="tx2"/>
                </a:solidFill>
              </a:rPr>
              <a:t>Customize the shared history for different targets, such as image, text, …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3276600" y="1447800"/>
            <a:ext cx="2997200" cy="5461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 smtClean="0">
                <a:solidFill>
                  <a:schemeClr val="tx2"/>
                </a:solidFill>
              </a:rPr>
              <a:t>ShareActionProvider</a:t>
            </a:r>
            <a:r>
              <a:rPr lang="en-US" sz="1600" dirty="0" smtClean="0">
                <a:solidFill>
                  <a:schemeClr val="tx2"/>
                </a:solidFill>
              </a:rPr>
              <a:t> is extends from </a:t>
            </a:r>
            <a:r>
              <a:rPr lang="en-US" sz="1600" b="1" dirty="0" err="1" smtClean="0">
                <a:solidFill>
                  <a:schemeClr val="tx2"/>
                </a:solidFill>
              </a:rPr>
              <a:t>ActionProvider</a:t>
            </a:r>
            <a:endParaRPr lang="en-US" sz="1600" b="1" dirty="0" smtClean="0">
              <a:solidFill>
                <a:schemeClr val="tx2"/>
              </a:solidFill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3149256" y="2095500"/>
            <a:ext cx="2603844" cy="139700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7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7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7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2" grpId="0" animBg="1"/>
      <p:bldP spid="26" grpId="0" animBg="1"/>
      <p:bldP spid="31" grpId="0" animBg="1"/>
      <p:bldP spid="39" grpId="0" animBg="1"/>
      <p:bldP spid="42" grpId="0" animBg="1"/>
      <p:bldP spid="43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 Navigation Tab</a:t>
            </a:r>
            <a:endParaRPr lang="en-US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89463" y="390525"/>
            <a:ext cx="3952875" cy="514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7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4139" y="1069975"/>
            <a:ext cx="4646984" cy="578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8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67263" y="1101725"/>
            <a:ext cx="4181475" cy="3257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Rectangle 19"/>
          <p:cNvSpPr/>
          <p:nvPr/>
        </p:nvSpPr>
        <p:spPr>
          <a:xfrm>
            <a:off x="5588837" y="2231066"/>
            <a:ext cx="2874679" cy="108098"/>
          </a:xfrm>
          <a:prstGeom prst="rect">
            <a:avLst/>
          </a:prstGeom>
          <a:noFill/>
          <a:ln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6772940" y="1775635"/>
            <a:ext cx="2126511" cy="3006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/>
              <a:t>Make the tabs visible</a:t>
            </a:r>
            <a:endParaRPr lang="en-US" sz="1600" dirty="0" smtClean="0">
              <a:solidFill>
                <a:schemeClr val="tx2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5560483" y="2383465"/>
            <a:ext cx="2874679" cy="108098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4774017" y="4382385"/>
            <a:ext cx="3189769" cy="6042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/>
              <a:t>Disable the activity title if it is duplicated with title of Action Bar</a:t>
            </a:r>
            <a:endParaRPr lang="en-US" sz="1600" dirty="0" smtClean="0">
              <a:solidFill>
                <a:schemeClr val="tx2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5574661" y="2663456"/>
            <a:ext cx="1123852" cy="111642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4982782" y="3241157"/>
            <a:ext cx="1301060" cy="129363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4975693" y="4074041"/>
            <a:ext cx="1301060" cy="129363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5347832" y="3489249"/>
            <a:ext cx="1301060" cy="129363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7113181" y="3195083"/>
            <a:ext cx="1545265" cy="5369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/>
              <a:t>Add tabs to Action Bar</a:t>
            </a:r>
            <a:endParaRPr lang="en-US" sz="1600" dirty="0" smtClean="0">
              <a:solidFill>
                <a:schemeClr val="tx2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442679" y="2752060"/>
            <a:ext cx="1322325" cy="416441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1896138" y="2743201"/>
            <a:ext cx="2441946" cy="3189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/>
              <a:t>Get context from activity</a:t>
            </a:r>
            <a:endParaRPr lang="en-US" sz="1600" dirty="0" smtClean="0">
              <a:solidFill>
                <a:schemeClr val="tx2"/>
              </a:solidFill>
            </a:endParaRPr>
          </a:p>
        </p:txBody>
      </p:sp>
      <p:cxnSp>
        <p:nvCxnSpPr>
          <p:cNvPr id="41" name="Straight Arrow Connector 40"/>
          <p:cNvCxnSpPr>
            <a:stCxn id="39" idx="3"/>
          </p:cNvCxnSpPr>
          <p:nvPr/>
        </p:nvCxnSpPr>
        <p:spPr>
          <a:xfrm>
            <a:off x="4338084" y="2902690"/>
            <a:ext cx="1222744" cy="127589"/>
          </a:xfrm>
          <a:prstGeom prst="straightConnector1">
            <a:avLst/>
          </a:prstGeom>
          <a:ln w="19050">
            <a:solidFill>
              <a:srgbClr val="0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39" idx="3"/>
          </p:cNvCxnSpPr>
          <p:nvPr/>
        </p:nvCxnSpPr>
        <p:spPr>
          <a:xfrm>
            <a:off x="4338084" y="2902690"/>
            <a:ext cx="893135" cy="967561"/>
          </a:xfrm>
          <a:prstGeom prst="straightConnector1">
            <a:avLst/>
          </a:prstGeom>
          <a:ln w="19050">
            <a:solidFill>
              <a:srgbClr val="0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693933" y="4782688"/>
            <a:ext cx="1270792" cy="172372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698052" y="5762991"/>
            <a:ext cx="1270792" cy="172372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702171" y="4259585"/>
            <a:ext cx="3486770" cy="238274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4778137" y="5239122"/>
            <a:ext cx="3056048" cy="3214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/>
              <a:t>Instantiate Fragment for activity</a:t>
            </a:r>
            <a:endParaRPr lang="en-US" sz="1600" dirty="0" smtClean="0">
              <a:solidFill>
                <a:schemeClr val="tx2"/>
              </a:solidFill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4794613" y="5725155"/>
            <a:ext cx="3056048" cy="3214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/>
              <a:t>Attach Fragment on activity</a:t>
            </a:r>
            <a:endParaRPr lang="en-US" sz="1600" dirty="0" smtClean="0">
              <a:solidFill>
                <a:schemeClr val="tx2"/>
              </a:solidFill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4811089" y="6223545"/>
            <a:ext cx="3056048" cy="3214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/>
              <a:t>Detach Fragment from activity</a:t>
            </a:r>
            <a:endParaRPr lang="en-US" sz="1600" dirty="0" smtClean="0">
              <a:solidFill>
                <a:schemeClr val="tx2"/>
              </a:solidFill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2097965" y="1334531"/>
            <a:ext cx="2622316" cy="4713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/>
              <a:t>Require an object of type T to extend Fragment</a:t>
            </a:r>
            <a:endParaRPr lang="en-US" sz="1600" dirty="0" smtClean="0">
              <a:solidFill>
                <a:schemeClr val="tx2"/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1791730" y="1037967"/>
            <a:ext cx="1099751" cy="2100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7269892" y="2907957"/>
            <a:ext cx="848497" cy="1688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7039233" y="3777049"/>
            <a:ext cx="848497" cy="1688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8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18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000"/>
                            </p:stCondLst>
                            <p:childTnLst>
                              <p:par>
                                <p:cTn id="64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2" grpId="0" animBg="1"/>
      <p:bldP spid="24" grpId="0" animBg="1"/>
      <p:bldP spid="25" grpId="0" animBg="1"/>
      <p:bldP spid="26" grpId="0" animBg="1"/>
      <p:bldP spid="30" grpId="0" animBg="1"/>
      <p:bldP spid="31" grpId="0" animBg="1"/>
      <p:bldP spid="37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 Drop-down Navigation</a:t>
            </a:r>
            <a:endParaRPr lang="en-US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8957" y="1087382"/>
            <a:ext cx="6687323" cy="57459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15075" y="197708"/>
            <a:ext cx="2482936" cy="17294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7"/>
          <p:cNvSpPr/>
          <p:nvPr/>
        </p:nvSpPr>
        <p:spPr>
          <a:xfrm>
            <a:off x="912234" y="3468752"/>
            <a:ext cx="5525636" cy="423626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325762" y="2903838"/>
            <a:ext cx="2656702" cy="4448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/>
              <a:t>New ArrayAdapter extends from SpinnerAdapter</a:t>
            </a:r>
            <a:endParaRPr lang="en-US" sz="1600" dirty="0" smtClean="0">
              <a:solidFill>
                <a:schemeClr val="tx2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028460" y="4189563"/>
            <a:ext cx="3865713" cy="234156"/>
          </a:xfrm>
          <a:prstGeom prst="rect">
            <a:avLst/>
          </a:prstGeom>
          <a:noFill/>
          <a:ln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433560" y="3948847"/>
            <a:ext cx="2006105" cy="5984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/>
              <a:t>Enable navigation in Action Bar</a:t>
            </a:r>
            <a:endParaRPr lang="en-US" sz="1600" dirty="0" smtClean="0">
              <a:solidFill>
                <a:schemeClr val="tx2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169400" y="4725022"/>
            <a:ext cx="3676243" cy="192967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6771311" y="5028004"/>
            <a:ext cx="2006105" cy="5984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/>
              <a:t>CB for Drop-down navigation</a:t>
            </a:r>
            <a:endParaRPr lang="en-US" sz="1600" dirty="0" smtClean="0">
              <a:solidFill>
                <a:schemeClr val="tx2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345617" y="5050417"/>
            <a:ext cx="1830968" cy="176491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6800143" y="5835311"/>
            <a:ext cx="2006105" cy="6973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/>
              <a:t>Apply the adapter for the Drop-down navigation</a:t>
            </a:r>
            <a:endParaRPr lang="en-US" sz="1600" dirty="0" smtClean="0">
              <a:solidFill>
                <a:schemeClr val="tx2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065530" y="6277855"/>
            <a:ext cx="4236416" cy="160015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9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9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Notification</a:t>
            </a:r>
            <a:endParaRPr lang="en-US" sz="20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67897" y="1046095"/>
            <a:ext cx="821595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77787B"/>
                </a:solidFill>
              </a:rPr>
              <a:t>A notification is a message you can display to the user </a:t>
            </a:r>
            <a:r>
              <a:rPr lang="en-US" sz="2400" dirty="0" smtClean="0">
                <a:solidFill>
                  <a:srgbClr val="FF0000"/>
                </a:solidFill>
              </a:rPr>
              <a:t>outside of application's normal UI</a:t>
            </a:r>
          </a:p>
          <a:p>
            <a:r>
              <a:rPr lang="en-US" sz="2000" dirty="0" smtClean="0">
                <a:solidFill>
                  <a:srgbClr val="77787B"/>
                </a:solidFill>
              </a:rPr>
              <a:t>--Appear as an icon in the </a:t>
            </a:r>
            <a:r>
              <a:rPr lang="en-US" sz="2000" b="1" dirty="0" smtClean="0">
                <a:solidFill>
                  <a:srgbClr val="77787B"/>
                </a:solidFill>
              </a:rPr>
              <a:t>notification area</a:t>
            </a:r>
            <a:endParaRPr lang="en-US" sz="2000" dirty="0" smtClean="0">
              <a:solidFill>
                <a:srgbClr val="77787B"/>
              </a:solidFill>
            </a:endParaRPr>
          </a:p>
          <a:p>
            <a:r>
              <a:rPr lang="en-US" sz="2000" dirty="0" smtClean="0">
                <a:solidFill>
                  <a:srgbClr val="77787B"/>
                </a:solidFill>
              </a:rPr>
              <a:t>--Open the </a:t>
            </a:r>
            <a:r>
              <a:rPr lang="en-US" sz="2000" b="1" dirty="0" smtClean="0">
                <a:solidFill>
                  <a:srgbClr val="77787B"/>
                </a:solidFill>
              </a:rPr>
              <a:t>notification drawer</a:t>
            </a:r>
            <a:r>
              <a:rPr lang="en-US" sz="2000" dirty="0" smtClean="0">
                <a:solidFill>
                  <a:srgbClr val="77787B"/>
                </a:solidFill>
              </a:rPr>
              <a:t> to see the details of it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73314" y="3781557"/>
            <a:ext cx="3333742" cy="13835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88656" y="2802924"/>
            <a:ext cx="3352155" cy="33653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Style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31970" y="1046095"/>
            <a:ext cx="411646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77787B"/>
                </a:solidFill>
              </a:rPr>
              <a:t>Normal view:</a:t>
            </a:r>
          </a:p>
          <a:p>
            <a:r>
              <a:rPr lang="en-US" sz="2000" dirty="0" smtClean="0">
                <a:solidFill>
                  <a:srgbClr val="77787B"/>
                </a:solidFill>
              </a:rPr>
              <a:t>The standard view of the notifications </a:t>
            </a:r>
            <a:r>
              <a:rPr lang="en-US" sz="2000" dirty="0" smtClean="0">
                <a:solidFill>
                  <a:srgbClr val="FF0000"/>
                </a:solidFill>
              </a:rPr>
              <a:t>in the notification drawer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611527" y="1046095"/>
            <a:ext cx="411646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77787B"/>
                </a:solidFill>
              </a:rPr>
              <a:t>Big view:</a:t>
            </a:r>
          </a:p>
          <a:p>
            <a:r>
              <a:rPr lang="en-US" sz="2000" dirty="0" smtClean="0">
                <a:solidFill>
                  <a:srgbClr val="77787B"/>
                </a:solidFill>
              </a:rPr>
              <a:t>A large view that's visible </a:t>
            </a:r>
            <a:r>
              <a:rPr lang="en-US" sz="2000" dirty="0" smtClean="0">
                <a:solidFill>
                  <a:srgbClr val="FF0000"/>
                </a:solidFill>
              </a:rPr>
              <a:t>when the notification is expanded</a:t>
            </a:r>
            <a:r>
              <a:rPr lang="en-US" sz="2000" dirty="0" smtClean="0">
                <a:solidFill>
                  <a:srgbClr val="77787B"/>
                </a:solidFill>
              </a:rPr>
              <a:t>, which is introduced in </a:t>
            </a:r>
            <a:r>
              <a:rPr lang="en-US" sz="2000" dirty="0" smtClean="0">
                <a:solidFill>
                  <a:srgbClr val="FF0000"/>
                </a:solidFill>
              </a:rPr>
              <a:t>Android4.1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0228" y="3922884"/>
            <a:ext cx="3638550" cy="1285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24927" y="3556171"/>
            <a:ext cx="3571875" cy="2019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ectangle 9"/>
          <p:cNvSpPr/>
          <p:nvPr/>
        </p:nvSpPr>
        <p:spPr>
          <a:xfrm>
            <a:off x="1013254" y="3496962"/>
            <a:ext cx="1025612" cy="3707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Content title</a:t>
            </a:r>
            <a:endParaRPr lang="en-US" sz="1200" dirty="0"/>
          </a:p>
        </p:txBody>
      </p:sp>
      <p:sp>
        <p:nvSpPr>
          <p:cNvPr id="11" name="Rectangle 10"/>
          <p:cNvSpPr/>
          <p:nvPr/>
        </p:nvSpPr>
        <p:spPr>
          <a:xfrm>
            <a:off x="3179802" y="5255740"/>
            <a:ext cx="922640" cy="3707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Small icon</a:t>
            </a:r>
            <a:endParaRPr lang="en-US" sz="1200" dirty="0"/>
          </a:p>
        </p:txBody>
      </p:sp>
      <p:sp>
        <p:nvSpPr>
          <p:cNvPr id="13" name="Rectangle 12"/>
          <p:cNvSpPr/>
          <p:nvPr/>
        </p:nvSpPr>
        <p:spPr>
          <a:xfrm>
            <a:off x="2038864" y="5259860"/>
            <a:ext cx="1050324" cy="3707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Content info</a:t>
            </a:r>
            <a:endParaRPr lang="en-US" sz="1200" dirty="0"/>
          </a:p>
        </p:txBody>
      </p:sp>
      <p:sp>
        <p:nvSpPr>
          <p:cNvPr id="14" name="Rectangle 13"/>
          <p:cNvSpPr/>
          <p:nvPr/>
        </p:nvSpPr>
        <p:spPr>
          <a:xfrm>
            <a:off x="766118" y="5696465"/>
            <a:ext cx="1025612" cy="3707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Content text</a:t>
            </a:r>
            <a:endParaRPr lang="en-US" sz="1200" dirty="0"/>
          </a:p>
        </p:txBody>
      </p:sp>
      <p:sp>
        <p:nvSpPr>
          <p:cNvPr id="15" name="Rectangle 14"/>
          <p:cNvSpPr/>
          <p:nvPr/>
        </p:nvSpPr>
        <p:spPr>
          <a:xfrm>
            <a:off x="0" y="5255740"/>
            <a:ext cx="926757" cy="3707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Large icon</a:t>
            </a:r>
            <a:endParaRPr lang="en-US" sz="1200" dirty="0"/>
          </a:p>
        </p:txBody>
      </p:sp>
      <p:sp>
        <p:nvSpPr>
          <p:cNvPr id="16" name="Rectangle 15"/>
          <p:cNvSpPr/>
          <p:nvPr/>
        </p:nvSpPr>
        <p:spPr>
          <a:xfrm>
            <a:off x="2248934" y="3838832"/>
            <a:ext cx="1791729" cy="3707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 smtClean="0"/>
              <a:t>Time that the notification was issued.</a:t>
            </a:r>
            <a:endParaRPr lang="en-US" sz="1200" dirty="0"/>
          </a:p>
        </p:txBody>
      </p:sp>
      <p:sp>
        <p:nvSpPr>
          <p:cNvPr id="17" name="Rectangle 16"/>
          <p:cNvSpPr/>
          <p:nvPr/>
        </p:nvSpPr>
        <p:spPr>
          <a:xfrm>
            <a:off x="5589373" y="3118022"/>
            <a:ext cx="1025612" cy="3707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Content title</a:t>
            </a:r>
            <a:endParaRPr lang="en-US" sz="1200" dirty="0"/>
          </a:p>
        </p:txBody>
      </p:sp>
      <p:sp>
        <p:nvSpPr>
          <p:cNvPr id="18" name="Rectangle 17"/>
          <p:cNvSpPr/>
          <p:nvPr/>
        </p:nvSpPr>
        <p:spPr>
          <a:xfrm>
            <a:off x="8003057" y="5296930"/>
            <a:ext cx="922640" cy="3707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Small icon</a:t>
            </a:r>
            <a:endParaRPr lang="en-US" sz="1200" dirty="0"/>
          </a:p>
        </p:txBody>
      </p:sp>
      <p:sp>
        <p:nvSpPr>
          <p:cNvPr id="19" name="Rectangle 18"/>
          <p:cNvSpPr/>
          <p:nvPr/>
        </p:nvSpPr>
        <p:spPr>
          <a:xfrm>
            <a:off x="6627340" y="5585255"/>
            <a:ext cx="1050324" cy="3707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Content info</a:t>
            </a:r>
            <a:endParaRPr lang="en-US" sz="1200" dirty="0"/>
          </a:p>
        </p:txBody>
      </p:sp>
      <p:sp>
        <p:nvSpPr>
          <p:cNvPr id="20" name="Rectangle 19"/>
          <p:cNvSpPr/>
          <p:nvPr/>
        </p:nvSpPr>
        <p:spPr>
          <a:xfrm>
            <a:off x="4946821" y="5292812"/>
            <a:ext cx="1025612" cy="3707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Content text</a:t>
            </a:r>
            <a:endParaRPr lang="en-US" sz="1200" dirty="0"/>
          </a:p>
        </p:txBody>
      </p:sp>
      <p:sp>
        <p:nvSpPr>
          <p:cNvPr id="21" name="Rectangle 20"/>
          <p:cNvSpPr/>
          <p:nvPr/>
        </p:nvSpPr>
        <p:spPr>
          <a:xfrm>
            <a:off x="4341341" y="3529913"/>
            <a:ext cx="926757" cy="3707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Large icon</a:t>
            </a:r>
            <a:endParaRPr lang="en-US" sz="1200" dirty="0"/>
          </a:p>
        </p:txBody>
      </p:sp>
      <p:sp>
        <p:nvSpPr>
          <p:cNvPr id="22" name="Rectangle 21"/>
          <p:cNvSpPr/>
          <p:nvPr/>
        </p:nvSpPr>
        <p:spPr>
          <a:xfrm>
            <a:off x="6825053" y="3459892"/>
            <a:ext cx="1791729" cy="3707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 smtClean="0"/>
              <a:t>Time that the notification was issued.</a:t>
            </a:r>
            <a:endParaRPr lang="en-US" sz="1200" dirty="0"/>
          </a:p>
        </p:txBody>
      </p:sp>
      <p:sp>
        <p:nvSpPr>
          <p:cNvPr id="23" name="Rectangle 22"/>
          <p:cNvSpPr/>
          <p:nvPr/>
        </p:nvSpPr>
        <p:spPr>
          <a:xfrm>
            <a:off x="3941806" y="4633784"/>
            <a:ext cx="1322173" cy="5436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Detail info of Content context</a:t>
            </a:r>
            <a:endParaRPr lang="en-US" sz="1200" dirty="0"/>
          </a:p>
        </p:txBody>
      </p:sp>
      <p:sp>
        <p:nvSpPr>
          <p:cNvPr id="24" name="Rectangle 23"/>
          <p:cNvSpPr/>
          <p:nvPr/>
        </p:nvSpPr>
        <p:spPr>
          <a:xfrm>
            <a:off x="7982465" y="4328919"/>
            <a:ext cx="444843" cy="3666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1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11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7" grpId="0"/>
      <p:bldP spid="10" grpId="0" animBg="1"/>
      <p:bldP spid="11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 Notification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3947736"/>
            <a:ext cx="4955059" cy="2910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19640" y="1"/>
            <a:ext cx="5324360" cy="50044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ectangle 9"/>
          <p:cNvSpPr/>
          <p:nvPr/>
        </p:nvSpPr>
        <p:spPr>
          <a:xfrm>
            <a:off x="3820190" y="0"/>
            <a:ext cx="3717432" cy="91440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766120" y="1037965"/>
            <a:ext cx="2755556" cy="3212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>
                <a:solidFill>
                  <a:schemeClr val="bg2"/>
                </a:solidFill>
              </a:rPr>
              <a:t>New Builder </a:t>
            </a:r>
            <a:r>
              <a:rPr lang="en-US" sz="1600" dirty="0" smtClean="0"/>
              <a:t>for Notification</a:t>
            </a:r>
            <a:endParaRPr lang="en-US" sz="1600" dirty="0" smtClean="0">
              <a:solidFill>
                <a:schemeClr val="tx2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836665" y="1153297"/>
            <a:ext cx="4392934" cy="144162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0" y="1407018"/>
            <a:ext cx="3818238" cy="3212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>
                <a:solidFill>
                  <a:schemeClr val="bg2"/>
                </a:solidFill>
              </a:rPr>
              <a:t>Pair</a:t>
            </a:r>
            <a:r>
              <a:rPr lang="en-US" sz="1600" dirty="0" smtClean="0"/>
              <a:t> intent with Activity will be launched </a:t>
            </a:r>
            <a:endParaRPr lang="en-US" sz="1600" dirty="0" smtClean="0">
              <a:solidFill>
                <a:schemeClr val="tx2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039390" y="2244811"/>
            <a:ext cx="3264351" cy="16475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4771660" y="2619633"/>
            <a:ext cx="2728891" cy="148281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4763422" y="3006811"/>
            <a:ext cx="2057507" cy="131805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0" y="1776071"/>
            <a:ext cx="3805881" cy="4366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/>
              <a:t>Build artificial stack to let </a:t>
            </a:r>
            <a:r>
              <a:rPr lang="en-US" sz="1600" dirty="0" err="1" smtClean="0"/>
              <a:t>ResultActivity</a:t>
            </a:r>
            <a:r>
              <a:rPr lang="en-US" sz="1600" dirty="0" smtClean="0"/>
              <a:t> on top of stack</a:t>
            </a:r>
            <a:endParaRPr lang="en-US" sz="1600" dirty="0" smtClean="0">
              <a:solidFill>
                <a:schemeClr val="bg2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844903" y="3175686"/>
            <a:ext cx="3284946" cy="72905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-1" y="2260456"/>
            <a:ext cx="3818239" cy="4695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>
                <a:solidFill>
                  <a:schemeClr val="tx1"/>
                </a:solidFill>
              </a:rPr>
              <a:t>Intent to be sent to notification manager</a:t>
            </a:r>
          </a:p>
        </p:txBody>
      </p:sp>
      <p:sp>
        <p:nvSpPr>
          <p:cNvPr id="21" name="Rectangle 20"/>
          <p:cNvSpPr/>
          <p:nvPr/>
        </p:nvSpPr>
        <p:spPr>
          <a:xfrm>
            <a:off x="4483336" y="4110682"/>
            <a:ext cx="2770080" cy="152399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3832546" y="4856207"/>
            <a:ext cx="3705075" cy="160636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0" y="2873115"/>
            <a:ext cx="3842951" cy="621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/>
              <a:t>Get system service </a:t>
            </a:r>
            <a:r>
              <a:rPr lang="en-US" sz="1600" dirty="0" smtClean="0">
                <a:solidFill>
                  <a:schemeClr val="bg2"/>
                </a:solidFill>
              </a:rPr>
              <a:t>NotificationMgr to Post a notification </a:t>
            </a:r>
            <a:r>
              <a:rPr lang="en-US" sz="1600" dirty="0" smtClean="0"/>
              <a:t>to be shown in the status bar</a:t>
            </a:r>
            <a:endParaRPr lang="en-US" sz="1600" dirty="0" smtClean="0">
              <a:solidFill>
                <a:schemeClr val="tx2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543698" y="4786184"/>
            <a:ext cx="2446638" cy="156519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3809999" y="5116514"/>
            <a:ext cx="4493740" cy="4366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>
                <a:solidFill>
                  <a:schemeClr val="bg2"/>
                </a:solidFill>
              </a:rPr>
              <a:t>InboxStyle</a:t>
            </a:r>
            <a:r>
              <a:rPr lang="en-US" sz="1600" dirty="0" smtClean="0"/>
              <a:t>: generate large-format notifications that include a list of (up to 5) strings</a:t>
            </a:r>
            <a:endParaRPr lang="en-US" sz="1600" dirty="0" smtClean="0">
              <a:solidFill>
                <a:schemeClr val="tx2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770238" y="5296930"/>
            <a:ext cx="1219200" cy="164756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3809999" y="5601719"/>
            <a:ext cx="3822357" cy="2792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/>
              <a:t>Set title of InboxStyle </a:t>
            </a:r>
            <a:endParaRPr lang="en-US" sz="1600" dirty="0" smtClean="0">
              <a:solidFill>
                <a:schemeClr val="tx2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1033849" y="6153666"/>
            <a:ext cx="1219200" cy="164756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3809999" y="5929587"/>
            <a:ext cx="3830595" cy="2627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/>
              <a:t>Add </a:t>
            </a:r>
            <a:r>
              <a:rPr lang="en-US" sz="1600" dirty="0" smtClean="0"/>
              <a:t>items </a:t>
            </a:r>
            <a:r>
              <a:rPr lang="en-US" sz="1600" dirty="0" smtClean="0"/>
              <a:t>to </a:t>
            </a:r>
            <a:r>
              <a:rPr lang="en-US" sz="1600" dirty="0" smtClean="0"/>
              <a:t>the </a:t>
            </a:r>
            <a:r>
              <a:rPr lang="en-US" sz="1600" dirty="0" smtClean="0"/>
              <a:t>list of </a:t>
            </a:r>
            <a:r>
              <a:rPr lang="en-US" sz="1600" dirty="0" err="1" smtClean="0"/>
              <a:t>InboxStyle</a:t>
            </a:r>
            <a:endParaRPr lang="en-US" sz="1600" dirty="0" smtClean="0">
              <a:solidFill>
                <a:schemeClr val="tx2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3809999" y="6240978"/>
            <a:ext cx="3830595" cy="2627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/>
              <a:t>Set the InboxStyle to Notification Builder</a:t>
            </a:r>
            <a:endParaRPr lang="en-US" sz="1600" dirty="0" smtClean="0">
              <a:solidFill>
                <a:schemeClr val="tx2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617839" y="6643816"/>
            <a:ext cx="1396312" cy="189470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12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Build the App</a:t>
            </a:r>
            <a:endParaRPr lang="en-US" dirty="0"/>
          </a:p>
        </p:txBody>
      </p:sp>
      <p:pic>
        <p:nvPicPr>
          <p:cNvPr id="13721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35429" y="752476"/>
            <a:ext cx="3537857" cy="59056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TextBox 17"/>
          <p:cNvSpPr txBox="1"/>
          <p:nvPr/>
        </p:nvSpPr>
        <p:spPr>
          <a:xfrm>
            <a:off x="4811486" y="1774372"/>
            <a:ext cx="32439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77787B"/>
                </a:solidFill>
              </a:rPr>
              <a:t>Source for Java class files</a:t>
            </a:r>
            <a:endParaRPr lang="en-US" sz="2000" dirty="0">
              <a:solidFill>
                <a:srgbClr val="77787B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811486" y="2785256"/>
            <a:ext cx="37555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77787B"/>
                </a:solidFill>
              </a:rPr>
              <a:t>Resources, such as images, layouts, menus, values, etc</a:t>
            </a:r>
            <a:endParaRPr lang="en-US" sz="2000" dirty="0">
              <a:solidFill>
                <a:srgbClr val="77787B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811486" y="4288977"/>
            <a:ext cx="3690257" cy="1015663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77787B"/>
                </a:solidFill>
              </a:rPr>
              <a:t>To describe the fundamental characteristics of the app and defines each of its components</a:t>
            </a:r>
            <a:endParaRPr lang="en-US" sz="2000" dirty="0">
              <a:solidFill>
                <a:srgbClr val="77787B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1284514" y="4278086"/>
            <a:ext cx="1404257" cy="163285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1284514" y="2629988"/>
            <a:ext cx="1404257" cy="1600200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1284514" y="2079171"/>
            <a:ext cx="1404257" cy="502920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4811486" y="1785257"/>
            <a:ext cx="3102429" cy="413657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4811486" y="2825931"/>
            <a:ext cx="3309257" cy="722812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00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Manage Notification Update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5132" y="1148578"/>
            <a:ext cx="7181851" cy="44296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29214" y="5229422"/>
            <a:ext cx="3953004" cy="16285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" name="Rectangle 32"/>
          <p:cNvSpPr/>
          <p:nvPr/>
        </p:nvSpPr>
        <p:spPr>
          <a:xfrm>
            <a:off x="8831994" y="6517161"/>
            <a:ext cx="222422" cy="22653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1087395" y="3966518"/>
            <a:ext cx="2310714" cy="210066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5078626" y="3805881"/>
            <a:ext cx="4015946" cy="12109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/>
              <a:t>Notification </a:t>
            </a:r>
            <a:r>
              <a:rPr lang="en-US" sz="1600" dirty="0" smtClean="0">
                <a:solidFill>
                  <a:schemeClr val="bg2"/>
                </a:solidFill>
              </a:rPr>
              <a:t>with the same id</a:t>
            </a:r>
            <a:r>
              <a:rPr lang="en-US" sz="1600" dirty="0" smtClean="0"/>
              <a:t> has already been posted by your application and has not yet been canceled, it will be replaced by the updated information, but NOT been created again</a:t>
            </a:r>
            <a:endParaRPr lang="en-US" sz="1600" dirty="0" smtClean="0">
              <a:solidFill>
                <a:schemeClr val="tx2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621958" y="1832918"/>
            <a:ext cx="1231556" cy="193590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1293342" y="4913869"/>
            <a:ext cx="967944" cy="177115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3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37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 to Parent Activity by Persevered Flow</a:t>
            </a:r>
            <a:endParaRPr lang="en-US" sz="2000" dirty="0"/>
          </a:p>
        </p:txBody>
      </p:sp>
      <p:sp>
        <p:nvSpPr>
          <p:cNvPr id="11" name="TextBox 10"/>
          <p:cNvSpPr txBox="1"/>
          <p:nvPr/>
        </p:nvSpPr>
        <p:spPr>
          <a:xfrm>
            <a:off x="467897" y="1046095"/>
            <a:ext cx="82159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>
                <a:solidFill>
                  <a:srgbClr val="77787B"/>
                </a:solidFill>
              </a:rPr>
              <a:t>MainActivity</a:t>
            </a:r>
            <a:r>
              <a:rPr lang="en-US" sz="2400" dirty="0" smtClean="0">
                <a:solidFill>
                  <a:srgbClr val="77787B"/>
                </a:solidFill>
              </a:rPr>
              <a:t> is </a:t>
            </a:r>
            <a:r>
              <a:rPr lang="en-US" sz="2400" dirty="0" err="1" smtClean="0">
                <a:solidFill>
                  <a:srgbClr val="77787B"/>
                </a:solidFill>
              </a:rPr>
              <a:t>ResultActivity’s</a:t>
            </a:r>
            <a:r>
              <a:rPr lang="en-US" sz="2400" dirty="0" smtClean="0">
                <a:solidFill>
                  <a:srgbClr val="77787B"/>
                </a:solidFill>
              </a:rPr>
              <a:t> parent activity</a:t>
            </a:r>
            <a:endParaRPr lang="en-US" sz="2000" dirty="0" smtClean="0">
              <a:solidFill>
                <a:srgbClr val="FF0000"/>
              </a:solidFill>
            </a:endParaRP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8658" y="1440721"/>
            <a:ext cx="4610100" cy="2543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8192" y="4015559"/>
            <a:ext cx="5403168" cy="28177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Rectangle 13"/>
          <p:cNvSpPr/>
          <p:nvPr/>
        </p:nvSpPr>
        <p:spPr>
          <a:xfrm>
            <a:off x="4856204" y="1519881"/>
            <a:ext cx="3793526" cy="4077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/>
              <a:t>Specify the stack of app Activities</a:t>
            </a:r>
            <a:endParaRPr lang="en-US" sz="1600" dirty="0" smtClean="0">
              <a:solidFill>
                <a:schemeClr val="tx2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48963" y="3118021"/>
            <a:ext cx="2961501" cy="181233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687860" y="3480485"/>
            <a:ext cx="3068594" cy="300682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154352" y="4155989"/>
            <a:ext cx="4392934" cy="144162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4955059" y="2568546"/>
            <a:ext cx="3818238" cy="3212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>
                <a:solidFill>
                  <a:schemeClr val="bg2"/>
                </a:solidFill>
              </a:rPr>
              <a:t>Pair</a:t>
            </a:r>
            <a:r>
              <a:rPr lang="en-US" sz="1600" dirty="0" smtClean="0"/>
              <a:t> intent with Activity will be launched </a:t>
            </a:r>
            <a:endParaRPr lang="en-US" sz="1600" dirty="0" smtClean="0">
              <a:solidFill>
                <a:schemeClr val="tx2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381790" y="4333102"/>
            <a:ext cx="3214924" cy="177114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1101704" y="5053914"/>
            <a:ext cx="2012199" cy="148281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105822" y="4687330"/>
            <a:ext cx="2650632" cy="156519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4955059" y="2991145"/>
            <a:ext cx="3805881" cy="4366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/>
              <a:t>Build artificial stack to let </a:t>
            </a:r>
            <a:r>
              <a:rPr lang="en-US" sz="1600" dirty="0" err="1" smtClean="0"/>
              <a:t>ResultActivity</a:t>
            </a:r>
            <a:r>
              <a:rPr lang="en-US" sz="1600" dirty="0" smtClean="0"/>
              <a:t> on top of stack</a:t>
            </a:r>
            <a:endParaRPr lang="en-US" sz="1600" dirty="0" smtClean="0">
              <a:solidFill>
                <a:schemeClr val="bg2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187303" y="5399903"/>
            <a:ext cx="5373238" cy="383059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4942702" y="3529076"/>
            <a:ext cx="3818239" cy="4695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>
                <a:solidFill>
                  <a:schemeClr val="tx1"/>
                </a:solidFill>
              </a:rPr>
              <a:t>Intent to be sent to notification manager</a:t>
            </a:r>
          </a:p>
        </p:txBody>
      </p:sp>
      <p:sp>
        <p:nvSpPr>
          <p:cNvPr id="25" name="Rectangle 24"/>
          <p:cNvSpPr/>
          <p:nvPr/>
        </p:nvSpPr>
        <p:spPr>
          <a:xfrm>
            <a:off x="751595" y="6149547"/>
            <a:ext cx="2770080" cy="152399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187303" y="6697364"/>
            <a:ext cx="3705075" cy="160636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4955059" y="4251844"/>
            <a:ext cx="3842951" cy="621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/>
              <a:t>Get system service </a:t>
            </a:r>
            <a:r>
              <a:rPr lang="en-US" sz="1600" dirty="0" err="1" smtClean="0">
                <a:solidFill>
                  <a:schemeClr val="bg2"/>
                </a:solidFill>
              </a:rPr>
              <a:t>NotificationMgr</a:t>
            </a:r>
            <a:r>
              <a:rPr lang="en-US" sz="1600" dirty="0" smtClean="0">
                <a:solidFill>
                  <a:schemeClr val="bg2"/>
                </a:solidFill>
              </a:rPr>
              <a:t> to Post a notification </a:t>
            </a:r>
            <a:r>
              <a:rPr lang="en-US" sz="1600" dirty="0" smtClean="0"/>
              <a:t>to be shown in the status bar</a:t>
            </a:r>
            <a:endParaRPr lang="en-US" sz="1600" dirty="0" smtClean="0">
              <a:solidFill>
                <a:schemeClr val="tx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4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4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 animBg="1"/>
      <p:bldP spid="15" grpId="0" animBg="1"/>
      <p:bldP spid="16" grpId="0" animBg="1"/>
      <p:bldP spid="22" grpId="0" animBg="1"/>
      <p:bldP spid="23" grpId="0" animBg="1"/>
      <p:bldP spid="24" grpId="0" animBg="1"/>
      <p:bldP spid="25" grpId="0" animBg="1"/>
      <p:bldP spid="28" grpId="0" animBg="1"/>
      <p:bldP spid="29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ResultActivity</a:t>
            </a:r>
            <a:r>
              <a:rPr lang="en-US" dirty="0" smtClean="0"/>
              <a:t> as a New Task</a:t>
            </a:r>
            <a:endParaRPr lang="en-US" sz="2000" dirty="0"/>
          </a:p>
        </p:txBody>
      </p:sp>
      <p:sp>
        <p:nvSpPr>
          <p:cNvPr id="11" name="TextBox 10"/>
          <p:cNvSpPr txBox="1"/>
          <p:nvPr/>
        </p:nvSpPr>
        <p:spPr>
          <a:xfrm>
            <a:off x="467897" y="1046095"/>
            <a:ext cx="82159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77787B"/>
                </a:solidFill>
              </a:rPr>
              <a:t>This Activity is </a:t>
            </a:r>
            <a:r>
              <a:rPr lang="en-US" sz="2400" dirty="0" smtClean="0">
                <a:solidFill>
                  <a:srgbClr val="FF0000"/>
                </a:solidFill>
              </a:rPr>
              <a:t>ONLY seen</a:t>
            </a:r>
            <a:r>
              <a:rPr lang="en-US" sz="2400" dirty="0" smtClean="0">
                <a:solidFill>
                  <a:schemeClr val="bg2"/>
                </a:solidFill>
              </a:rPr>
              <a:t> </a:t>
            </a:r>
            <a:r>
              <a:rPr lang="en-US" sz="2400" dirty="0" smtClean="0">
                <a:solidFill>
                  <a:srgbClr val="77787B"/>
                </a:solidFill>
              </a:rPr>
              <a:t>if it's started </a:t>
            </a:r>
            <a:r>
              <a:rPr lang="en-US" sz="2400" dirty="0" smtClean="0">
                <a:solidFill>
                  <a:srgbClr val="FF0000"/>
                </a:solidFill>
              </a:rPr>
              <a:t>from a notification</a:t>
            </a:r>
            <a:endParaRPr lang="en-US" sz="2000" dirty="0" smtClean="0">
              <a:solidFill>
                <a:srgbClr val="FF0000"/>
              </a:solidFill>
            </a:endParaRP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418194"/>
            <a:ext cx="3283720" cy="16833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318817" y="1403778"/>
            <a:ext cx="5826123" cy="49970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" name="Rectangle 26"/>
          <p:cNvSpPr/>
          <p:nvPr/>
        </p:nvSpPr>
        <p:spPr>
          <a:xfrm>
            <a:off x="2018272" y="2080054"/>
            <a:ext cx="1009134" cy="2059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2145958" y="2294238"/>
            <a:ext cx="313036" cy="17711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2730845" y="2508423"/>
            <a:ext cx="420127" cy="17299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160638" y="3188042"/>
            <a:ext cx="2879124" cy="6919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/>
              <a:t>Single task is </a:t>
            </a:r>
            <a:r>
              <a:rPr lang="en-US" sz="1600" dirty="0" smtClean="0">
                <a:solidFill>
                  <a:schemeClr val="bg2"/>
                </a:solidFill>
              </a:rPr>
              <a:t>NOT</a:t>
            </a:r>
            <a:r>
              <a:rPr lang="en-US" sz="1600" dirty="0" smtClean="0"/>
              <a:t> related to </a:t>
            </a:r>
            <a:r>
              <a:rPr lang="en-US" sz="1600" b="1" i="1" dirty="0" smtClean="0"/>
              <a:t>other task </a:t>
            </a:r>
            <a:r>
              <a:rPr lang="en-US" sz="1600" dirty="0" smtClean="0"/>
              <a:t>and is </a:t>
            </a:r>
            <a:r>
              <a:rPr lang="en-US" sz="1600" dirty="0" smtClean="0">
                <a:solidFill>
                  <a:schemeClr val="bg2"/>
                </a:solidFill>
              </a:rPr>
              <a:t>NOT</a:t>
            </a:r>
            <a:r>
              <a:rPr lang="en-US" sz="1600" dirty="0" smtClean="0"/>
              <a:t> visible on </a:t>
            </a:r>
            <a:r>
              <a:rPr lang="en-US" sz="1600" b="1" i="1" dirty="0" smtClean="0"/>
              <a:t>recent task list</a:t>
            </a:r>
            <a:endParaRPr lang="en-US" sz="1600" b="1" i="1" dirty="0" smtClean="0">
              <a:solidFill>
                <a:schemeClr val="tx2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3898448" y="2018270"/>
            <a:ext cx="4627713" cy="329514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5066270" y="1802426"/>
            <a:ext cx="3818238" cy="3212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>
                <a:solidFill>
                  <a:schemeClr val="bg2"/>
                </a:solidFill>
              </a:rPr>
              <a:t>Pair</a:t>
            </a:r>
            <a:r>
              <a:rPr lang="en-US" sz="1600" dirty="0" smtClean="0"/>
              <a:t> intent with Activity will be launched </a:t>
            </a:r>
            <a:endParaRPr lang="en-US" sz="1600" dirty="0" smtClean="0">
              <a:solidFill>
                <a:schemeClr val="tx2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3342394" y="2586681"/>
            <a:ext cx="5801605" cy="1688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3299254" y="2990335"/>
            <a:ext cx="3200400" cy="1408670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5659397" y="2756367"/>
            <a:ext cx="3435178" cy="4687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/>
              <a:t>Set flag for intent to specify that to launch activity in </a:t>
            </a:r>
            <a:r>
              <a:rPr lang="en-US" sz="1600" dirty="0" smtClean="0">
                <a:solidFill>
                  <a:schemeClr val="bg2"/>
                </a:solidFill>
              </a:rPr>
              <a:t>NEW Empty </a:t>
            </a:r>
            <a:r>
              <a:rPr lang="en-US" sz="1600" dirty="0" smtClean="0"/>
              <a:t>task</a:t>
            </a:r>
            <a:endParaRPr lang="en-US" sz="1600" dirty="0" smtClean="0">
              <a:solidFill>
                <a:schemeClr val="bg2"/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3964352" y="4802661"/>
            <a:ext cx="2572372" cy="189469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74142" y="4124672"/>
            <a:ext cx="3818239" cy="4695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>
                <a:solidFill>
                  <a:schemeClr val="tx1"/>
                </a:solidFill>
              </a:rPr>
              <a:t>Intent to be sent to notification manager</a:t>
            </a:r>
          </a:p>
        </p:txBody>
      </p:sp>
      <p:sp>
        <p:nvSpPr>
          <p:cNvPr id="41" name="Rectangle 40"/>
          <p:cNvSpPr/>
          <p:nvPr/>
        </p:nvSpPr>
        <p:spPr>
          <a:xfrm>
            <a:off x="3375346" y="6215451"/>
            <a:ext cx="3841000" cy="172992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98856" y="5486401"/>
            <a:ext cx="2990334" cy="9267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/>
              <a:t>Get system service </a:t>
            </a:r>
            <a:r>
              <a:rPr lang="en-US" sz="1600" dirty="0" smtClean="0">
                <a:solidFill>
                  <a:schemeClr val="bg2"/>
                </a:solidFill>
              </a:rPr>
              <a:t>NotificationMgr to Post a notification </a:t>
            </a:r>
            <a:r>
              <a:rPr lang="en-US" sz="1600" dirty="0" smtClean="0"/>
              <a:t>to be shown in the status bar</a:t>
            </a:r>
            <a:endParaRPr lang="en-US" sz="1600" dirty="0" smtClean="0">
              <a:solidFill>
                <a:schemeClr val="tx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5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5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7" grpId="0" animBg="1"/>
      <p:bldP spid="30" grpId="0" animBg="1"/>
      <p:bldP spid="31" grpId="0" animBg="1"/>
      <p:bldP spid="32" grpId="0" animBg="1"/>
      <p:bldP spid="37" grpId="0" animBg="1"/>
      <p:bldP spid="36" grpId="0" animBg="1"/>
      <p:bldP spid="39" grpId="0" animBg="1"/>
      <p:bldP spid="40" grpId="0" animBg="1"/>
      <p:bldP spid="41" grpId="0" animBg="1"/>
      <p:bldP spid="42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Determinate Indicator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67897" y="1046095"/>
            <a:ext cx="82159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</a:rPr>
              <a:t>Know</a:t>
            </a:r>
            <a:r>
              <a:rPr lang="en-US" sz="2000" dirty="0" smtClean="0">
                <a:solidFill>
                  <a:schemeClr val="bg2"/>
                </a:solidFill>
              </a:rPr>
              <a:t> </a:t>
            </a:r>
            <a:r>
              <a:rPr lang="en-US" sz="2000" dirty="0" smtClean="0">
                <a:solidFill>
                  <a:srgbClr val="77787B"/>
                </a:solidFill>
              </a:rPr>
              <a:t>how long the operation </a:t>
            </a:r>
            <a:r>
              <a:rPr lang="en-US" sz="2000" dirty="0" smtClean="0">
                <a:solidFill>
                  <a:srgbClr val="FF0000"/>
                </a:solidFill>
              </a:rPr>
              <a:t>takes</a:t>
            </a:r>
            <a:r>
              <a:rPr lang="en-US" sz="2000" dirty="0" smtClean="0">
                <a:solidFill>
                  <a:schemeClr val="bg2"/>
                </a:solidFill>
              </a:rPr>
              <a:t> </a:t>
            </a:r>
            <a:r>
              <a:rPr lang="en-US" sz="2000" dirty="0" smtClean="0">
                <a:solidFill>
                  <a:srgbClr val="77787B"/>
                </a:solidFill>
              </a:rPr>
              <a:t>and how much of it is </a:t>
            </a:r>
            <a:r>
              <a:rPr lang="en-US" sz="2000" dirty="0" smtClean="0">
                <a:solidFill>
                  <a:srgbClr val="FF0000"/>
                </a:solidFill>
              </a:rPr>
              <a:t>complete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445741"/>
            <a:ext cx="4856205" cy="54196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Rectangle 20"/>
          <p:cNvSpPr/>
          <p:nvPr/>
        </p:nvSpPr>
        <p:spPr>
          <a:xfrm>
            <a:off x="698050" y="3315729"/>
            <a:ext cx="3775096" cy="2306595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4930345" y="3520016"/>
            <a:ext cx="3941806" cy="7059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>
                <a:solidFill>
                  <a:schemeClr val="tx1"/>
                </a:solidFill>
              </a:rPr>
              <a:t>to update the progress </a:t>
            </a:r>
            <a:r>
              <a:rPr lang="en-US" sz="1600" dirty="0" smtClean="0">
                <a:solidFill>
                  <a:schemeClr val="bg2"/>
                </a:solidFill>
              </a:rPr>
              <a:t>determinately</a:t>
            </a:r>
            <a:endParaRPr lang="en-US" sz="1600" dirty="0" smtClean="0">
              <a:solidFill>
                <a:schemeClr val="tx1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1332364" y="5770607"/>
            <a:ext cx="2189312" cy="148280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1249985" y="6058932"/>
            <a:ext cx="1604426" cy="107090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4860323" y="5439432"/>
            <a:ext cx="3941806" cy="7059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>
                <a:solidFill>
                  <a:schemeClr val="tx1"/>
                </a:solidFill>
              </a:rPr>
              <a:t>Update </a:t>
            </a:r>
            <a:r>
              <a:rPr lang="en-US" sz="1600" dirty="0" smtClean="0">
                <a:solidFill>
                  <a:schemeClr val="bg2"/>
                </a:solidFill>
              </a:rPr>
              <a:t>text</a:t>
            </a:r>
            <a:r>
              <a:rPr lang="en-US" sz="1600" dirty="0" smtClean="0">
                <a:solidFill>
                  <a:schemeClr val="tx1"/>
                </a:solidFill>
              </a:rPr>
              <a:t> of Notification and </a:t>
            </a:r>
            <a:r>
              <a:rPr lang="en-US" sz="1600" dirty="0" smtClean="0">
                <a:solidFill>
                  <a:schemeClr val="bg2"/>
                </a:solidFill>
              </a:rPr>
              <a:t>remove</a:t>
            </a:r>
            <a:r>
              <a:rPr lang="en-US" sz="1600" dirty="0" smtClean="0">
                <a:solidFill>
                  <a:schemeClr val="tx1"/>
                </a:solidFill>
              </a:rPr>
              <a:t> ProgressBar</a:t>
            </a:r>
          </a:p>
        </p:txBody>
      </p:sp>
      <p:sp>
        <p:nvSpPr>
          <p:cNvPr id="26" name="Rectangle 25"/>
          <p:cNvSpPr/>
          <p:nvPr/>
        </p:nvSpPr>
        <p:spPr>
          <a:xfrm>
            <a:off x="0" y="2442520"/>
            <a:ext cx="803189" cy="140042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0" y="6717958"/>
            <a:ext cx="803189" cy="140042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3291014" y="1843616"/>
            <a:ext cx="1441623" cy="61537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>
                <a:solidFill>
                  <a:schemeClr val="tx1"/>
                </a:solidFill>
              </a:rPr>
              <a:t>New thread</a:t>
            </a:r>
          </a:p>
        </p:txBody>
      </p:sp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92733" y="2639922"/>
            <a:ext cx="4266781" cy="352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268874" y="24714"/>
            <a:ext cx="4486275" cy="752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6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6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16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3" grpId="0" animBg="1"/>
      <p:bldP spid="24" grpId="0" animBg="1"/>
      <p:bldP spid="25" grpId="0" animBg="1"/>
      <p:bldP spid="26" grpId="0" animBg="1"/>
      <p:bldP spid="28" grpId="0" animBg="1"/>
      <p:bldP spid="29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Indeterminate Indicator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67896" y="1046095"/>
            <a:ext cx="84783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Not know</a:t>
            </a:r>
            <a:r>
              <a:rPr lang="en-US" sz="2400" dirty="0" smtClean="0">
                <a:solidFill>
                  <a:schemeClr val="bg2"/>
                </a:solidFill>
              </a:rPr>
              <a:t> </a:t>
            </a:r>
            <a:r>
              <a:rPr lang="en-US" sz="2000" dirty="0" smtClean="0">
                <a:solidFill>
                  <a:srgbClr val="77787B"/>
                </a:solidFill>
              </a:rPr>
              <a:t>how long the operation </a:t>
            </a:r>
            <a:r>
              <a:rPr lang="en-US" sz="2000" dirty="0" smtClean="0">
                <a:solidFill>
                  <a:srgbClr val="FF0000"/>
                </a:solidFill>
              </a:rPr>
              <a:t>takes</a:t>
            </a:r>
            <a:r>
              <a:rPr lang="en-US" sz="2000" dirty="0" smtClean="0">
                <a:solidFill>
                  <a:schemeClr val="bg2"/>
                </a:solidFill>
              </a:rPr>
              <a:t> </a:t>
            </a:r>
            <a:r>
              <a:rPr lang="en-US" sz="2000" dirty="0" smtClean="0">
                <a:solidFill>
                  <a:srgbClr val="77787B"/>
                </a:solidFill>
              </a:rPr>
              <a:t>and how much of it is </a:t>
            </a:r>
            <a:r>
              <a:rPr lang="en-US" sz="2000" dirty="0" smtClean="0">
                <a:solidFill>
                  <a:srgbClr val="FF0000"/>
                </a:solidFill>
              </a:rPr>
              <a:t>complete</a:t>
            </a: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000" y="1409700"/>
            <a:ext cx="6048375" cy="544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55482" y="0"/>
            <a:ext cx="2344822" cy="8126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Rectangle 18"/>
          <p:cNvSpPr/>
          <p:nvPr/>
        </p:nvSpPr>
        <p:spPr>
          <a:xfrm>
            <a:off x="698050" y="3385750"/>
            <a:ext cx="3713312" cy="2150077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4930345" y="3520016"/>
            <a:ext cx="3941806" cy="7059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>
                <a:solidFill>
                  <a:schemeClr val="tx1"/>
                </a:solidFill>
              </a:rPr>
              <a:t>update the progress </a:t>
            </a:r>
            <a:r>
              <a:rPr lang="en-US" sz="1600" dirty="0" smtClean="0">
                <a:solidFill>
                  <a:schemeClr val="bg2"/>
                </a:solidFill>
              </a:rPr>
              <a:t>indeterminately</a:t>
            </a:r>
            <a:r>
              <a:rPr lang="en-US" sz="1600" dirty="0" smtClean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27" name="Rectangle 26"/>
          <p:cNvSpPr/>
          <p:nvPr/>
        </p:nvSpPr>
        <p:spPr>
          <a:xfrm>
            <a:off x="1431218" y="5684110"/>
            <a:ext cx="2189312" cy="148280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1422980" y="5997148"/>
            <a:ext cx="1604426" cy="107090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4860323" y="5439432"/>
            <a:ext cx="3941806" cy="7059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>
                <a:solidFill>
                  <a:schemeClr val="tx1"/>
                </a:solidFill>
              </a:rPr>
              <a:t>Update </a:t>
            </a:r>
            <a:r>
              <a:rPr lang="en-US" sz="1600" dirty="0" smtClean="0">
                <a:solidFill>
                  <a:schemeClr val="bg2"/>
                </a:solidFill>
              </a:rPr>
              <a:t>text</a:t>
            </a:r>
            <a:r>
              <a:rPr lang="en-US" sz="1600" dirty="0" smtClean="0">
                <a:solidFill>
                  <a:schemeClr val="tx1"/>
                </a:solidFill>
              </a:rPr>
              <a:t> of Notification and </a:t>
            </a:r>
            <a:r>
              <a:rPr lang="en-US" sz="1600" dirty="0" smtClean="0">
                <a:solidFill>
                  <a:schemeClr val="bg2"/>
                </a:solidFill>
              </a:rPr>
              <a:t>remove</a:t>
            </a:r>
            <a:r>
              <a:rPr lang="en-US" sz="1600" dirty="0" smtClean="0">
                <a:solidFill>
                  <a:schemeClr val="tx1"/>
                </a:solidFill>
              </a:rPr>
              <a:t> ProgressBar</a:t>
            </a:r>
          </a:p>
        </p:txBody>
      </p:sp>
      <p:sp>
        <p:nvSpPr>
          <p:cNvPr id="32" name="Rectangle 31"/>
          <p:cNvSpPr/>
          <p:nvPr/>
        </p:nvSpPr>
        <p:spPr>
          <a:xfrm>
            <a:off x="0" y="2442520"/>
            <a:ext cx="803189" cy="140042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0" y="6717958"/>
            <a:ext cx="803189" cy="140042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3291014" y="1843616"/>
            <a:ext cx="1441623" cy="61537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>
                <a:solidFill>
                  <a:schemeClr val="tx1"/>
                </a:solidFill>
              </a:rPr>
              <a:t>New thread</a:t>
            </a:r>
          </a:p>
        </p:txBody>
      </p:sp>
      <p:pic>
        <p:nvPicPr>
          <p:cNvPr id="38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80657" y="2279437"/>
            <a:ext cx="4266781" cy="352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9" name="Rectangle 38"/>
          <p:cNvSpPr/>
          <p:nvPr/>
        </p:nvSpPr>
        <p:spPr>
          <a:xfrm>
            <a:off x="3175688" y="3678196"/>
            <a:ext cx="432485" cy="1771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7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7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9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495393" y="2999835"/>
            <a:ext cx="5118266" cy="403761"/>
          </a:xfrm>
          <a:prstGeom prst="round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800" y="795647"/>
            <a:ext cx="8280400" cy="5370203"/>
          </a:xfrm>
        </p:spPr>
        <p:txBody>
          <a:bodyPr/>
          <a:lstStyle/>
          <a:p>
            <a:pPr marL="174625" lvl="1" indent="-174625"/>
            <a:r>
              <a:rPr lang="en-US" sz="2400" dirty="0" smtClean="0"/>
              <a:t>Development Environment</a:t>
            </a:r>
          </a:p>
          <a:p>
            <a:pPr marL="174625" lvl="1" indent="-174625"/>
            <a:r>
              <a:rPr lang="en-US" sz="2400" dirty="0" smtClean="0"/>
              <a:t>Getting Start with Android Development</a:t>
            </a:r>
          </a:p>
          <a:p>
            <a:pPr marL="174625" lvl="1" indent="-174625"/>
            <a:r>
              <a:rPr lang="en-US" sz="2400" dirty="0" smtClean="0"/>
              <a:t>Effective Navigation</a:t>
            </a:r>
          </a:p>
          <a:p>
            <a:pPr marL="174625" lvl="1" indent="-174625"/>
            <a:r>
              <a:rPr lang="en-US" sz="2400" dirty="0" smtClean="0"/>
              <a:t>Multi-pane Layouts</a:t>
            </a:r>
          </a:p>
          <a:p>
            <a:pPr marL="174625" lvl="1" indent="-174625"/>
            <a:r>
              <a:rPr lang="en-US" sz="2400" dirty="0" smtClean="0"/>
              <a:t>Interactive</a:t>
            </a:r>
          </a:p>
          <a:p>
            <a:pPr marL="174625" lvl="1" indent="-174625"/>
            <a:r>
              <a:rPr lang="en-US" sz="2400" dirty="0" smtClean="0"/>
              <a:t>Custom UI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Custom Component</a:t>
            </a:r>
            <a:endParaRPr lang="en-US" sz="20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67897" y="1231450"/>
            <a:ext cx="8215952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77787B"/>
                </a:solidFill>
              </a:rPr>
              <a:t>To create custom view if </a:t>
            </a:r>
            <a:r>
              <a:rPr lang="en-US" sz="2400" dirty="0" smtClean="0">
                <a:solidFill>
                  <a:srgbClr val="FF0000"/>
                </a:solidFill>
              </a:rPr>
              <a:t>existing view </a:t>
            </a:r>
            <a:r>
              <a:rPr lang="en-US" sz="2400" dirty="0" smtClean="0">
                <a:solidFill>
                  <a:srgbClr val="77787B"/>
                </a:solidFill>
              </a:rPr>
              <a:t>class and subclass (widget) can </a:t>
            </a:r>
            <a:r>
              <a:rPr lang="en-US" sz="2400" dirty="0" smtClean="0">
                <a:solidFill>
                  <a:srgbClr val="FF0000"/>
                </a:solidFill>
              </a:rPr>
              <a:t>NOT</a:t>
            </a:r>
            <a:r>
              <a:rPr lang="en-US" sz="2400" dirty="0" smtClean="0">
                <a:solidFill>
                  <a:schemeClr val="bg2"/>
                </a:solidFill>
              </a:rPr>
              <a:t> </a:t>
            </a:r>
            <a:r>
              <a:rPr lang="en-US" sz="2400" dirty="0" smtClean="0">
                <a:solidFill>
                  <a:srgbClr val="77787B"/>
                </a:solidFill>
              </a:rPr>
              <a:t>satisfy the request</a:t>
            </a:r>
          </a:p>
          <a:p>
            <a:r>
              <a:rPr lang="en-US" sz="2000" dirty="0" smtClean="0">
                <a:solidFill>
                  <a:srgbClr val="77787B"/>
                </a:solidFill>
              </a:rPr>
              <a:t>--</a:t>
            </a:r>
            <a:r>
              <a:rPr lang="en-US" sz="2000" dirty="0" smtClean="0">
                <a:solidFill>
                  <a:srgbClr val="FF0000"/>
                </a:solidFill>
              </a:rPr>
              <a:t>Create a completely </a:t>
            </a:r>
            <a:r>
              <a:rPr lang="en-US" sz="2000" dirty="0" smtClean="0">
                <a:solidFill>
                  <a:srgbClr val="77787B"/>
                </a:solidFill>
              </a:rPr>
              <a:t>custom View component</a:t>
            </a:r>
          </a:p>
          <a:p>
            <a:r>
              <a:rPr lang="en-US" sz="2000" dirty="0" smtClean="0">
                <a:solidFill>
                  <a:srgbClr val="77787B"/>
                </a:solidFill>
              </a:rPr>
              <a:t>--</a:t>
            </a:r>
            <a:r>
              <a:rPr lang="en-US" sz="2000" dirty="0" smtClean="0">
                <a:solidFill>
                  <a:srgbClr val="FF0000"/>
                </a:solidFill>
              </a:rPr>
              <a:t>Combine a group of View </a:t>
            </a:r>
            <a:r>
              <a:rPr lang="en-US" sz="2000" dirty="0" smtClean="0">
                <a:solidFill>
                  <a:srgbClr val="77787B"/>
                </a:solidFill>
              </a:rPr>
              <a:t>components into a new single component</a:t>
            </a:r>
          </a:p>
          <a:p>
            <a:r>
              <a:rPr lang="en-US" sz="2000" dirty="0" smtClean="0">
                <a:solidFill>
                  <a:srgbClr val="77787B"/>
                </a:solidFill>
              </a:rPr>
              <a:t>--</a:t>
            </a:r>
            <a:r>
              <a:rPr lang="en-US" sz="2000" dirty="0" smtClean="0">
                <a:solidFill>
                  <a:srgbClr val="FF0000"/>
                </a:solidFill>
              </a:rPr>
              <a:t>Override the way </a:t>
            </a:r>
            <a:r>
              <a:rPr lang="en-US" sz="2000" dirty="0" smtClean="0">
                <a:solidFill>
                  <a:srgbClr val="77787B"/>
                </a:solidFill>
              </a:rPr>
              <a:t>of existing View components</a:t>
            </a:r>
          </a:p>
          <a:p>
            <a:r>
              <a:rPr lang="en-US" sz="2000" dirty="0" smtClean="0">
                <a:solidFill>
                  <a:srgbClr val="77787B"/>
                </a:solidFill>
              </a:rPr>
              <a:t>--</a:t>
            </a:r>
            <a:r>
              <a:rPr lang="en-US" sz="2000" dirty="0" smtClean="0">
                <a:solidFill>
                  <a:srgbClr val="FF0000"/>
                </a:solidFill>
              </a:rPr>
              <a:t>Capture and handle events </a:t>
            </a:r>
            <a:r>
              <a:rPr lang="en-US" sz="2000" dirty="0" smtClean="0">
                <a:solidFill>
                  <a:srgbClr val="77787B"/>
                </a:solidFill>
              </a:rPr>
              <a:t>in some custom way</a:t>
            </a:r>
          </a:p>
          <a:p>
            <a:endParaRPr lang="en-US" sz="2000" dirty="0" smtClean="0">
              <a:solidFill>
                <a:schemeClr val="bg2"/>
              </a:solidFill>
            </a:endParaRPr>
          </a:p>
          <a:p>
            <a:r>
              <a:rPr lang="en-US" sz="2400" dirty="0" smtClean="0">
                <a:solidFill>
                  <a:srgbClr val="77787B"/>
                </a:solidFill>
              </a:rPr>
              <a:t>Steps to simply make custom view</a:t>
            </a:r>
          </a:p>
          <a:p>
            <a:r>
              <a:rPr lang="en-US" sz="2000" dirty="0" smtClean="0">
                <a:solidFill>
                  <a:srgbClr val="77787B"/>
                </a:solidFill>
              </a:rPr>
              <a:t>--Overriding </a:t>
            </a:r>
            <a:r>
              <a:rPr lang="en-US" sz="2000" dirty="0" err="1" smtClean="0">
                <a:solidFill>
                  <a:srgbClr val="FF0000"/>
                </a:solidFill>
              </a:rPr>
              <a:t>onDraw</a:t>
            </a:r>
            <a:r>
              <a:rPr lang="en-US" sz="2000" dirty="0" smtClean="0">
                <a:solidFill>
                  <a:srgbClr val="FF0000"/>
                </a:solidFill>
              </a:rPr>
              <a:t> </a:t>
            </a:r>
          </a:p>
          <a:p>
            <a:r>
              <a:rPr lang="en-US" sz="2000" dirty="0" smtClean="0">
                <a:solidFill>
                  <a:srgbClr val="77787B"/>
                </a:solidFill>
              </a:rPr>
              <a:t>--Overriding </a:t>
            </a:r>
            <a:r>
              <a:rPr lang="en-US" sz="2000" dirty="0" err="1" smtClean="0">
                <a:solidFill>
                  <a:srgbClr val="FF0000"/>
                </a:solidFill>
              </a:rPr>
              <a:t>onMeasure</a:t>
            </a:r>
            <a:r>
              <a:rPr lang="en-US" sz="2000" dirty="0" smtClean="0">
                <a:solidFill>
                  <a:srgbClr val="000000"/>
                </a:solidFill>
              </a:rPr>
              <a:t> </a:t>
            </a:r>
            <a:r>
              <a:rPr lang="en-US" sz="2000" dirty="0" smtClean="0">
                <a:solidFill>
                  <a:srgbClr val="77787B"/>
                </a:solidFill>
              </a:rPr>
              <a:t>to do calculation</a:t>
            </a:r>
          </a:p>
          <a:p>
            <a:r>
              <a:rPr lang="en-US" sz="2000" dirty="0" smtClean="0">
                <a:solidFill>
                  <a:srgbClr val="77787B"/>
                </a:solidFill>
              </a:rPr>
              <a:t>--Creating XML to store </a:t>
            </a:r>
            <a:r>
              <a:rPr lang="en-US" sz="2000" dirty="0" smtClean="0">
                <a:solidFill>
                  <a:srgbClr val="FF0000"/>
                </a:solidFill>
              </a:rPr>
              <a:t>attributes</a:t>
            </a:r>
          </a:p>
          <a:p>
            <a:r>
              <a:rPr lang="en-US" sz="2000" dirty="0" smtClean="0">
                <a:solidFill>
                  <a:srgbClr val="77787B"/>
                </a:solidFill>
              </a:rPr>
              <a:t>--Handling </a:t>
            </a:r>
            <a:r>
              <a:rPr lang="en-US" sz="2000" dirty="0" smtClean="0">
                <a:solidFill>
                  <a:srgbClr val="FF0000"/>
                </a:solidFill>
              </a:rPr>
              <a:t>touch events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@ Custom View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67897" y="1046095"/>
            <a:ext cx="82159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77787B"/>
                </a:solidFill>
              </a:rPr>
              <a:t>Make a View to </a:t>
            </a:r>
            <a:r>
              <a:rPr lang="en-US" sz="2400" dirty="0" smtClean="0">
                <a:solidFill>
                  <a:srgbClr val="FF0000"/>
                </a:solidFill>
              </a:rPr>
              <a:t>draw text rotated around a central point</a:t>
            </a:r>
            <a:endParaRPr lang="en-US" sz="2000" dirty="0" smtClean="0">
              <a:solidFill>
                <a:srgbClr val="FF0000"/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86082" y="1653743"/>
            <a:ext cx="7491798" cy="47430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Declare the Layout</a:t>
            </a:r>
            <a:endParaRPr lang="en-US" sz="2000" dirty="0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101425"/>
            <a:ext cx="5866136" cy="38783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38575" y="5495925"/>
            <a:ext cx="5305425" cy="136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Rectangle 31"/>
          <p:cNvSpPr/>
          <p:nvPr/>
        </p:nvSpPr>
        <p:spPr>
          <a:xfrm>
            <a:off x="2125362" y="1210961"/>
            <a:ext cx="741406" cy="24713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2883242" y="3291016"/>
            <a:ext cx="1095633" cy="205947"/>
          </a:xfrm>
          <a:prstGeom prst="rect">
            <a:avLst/>
          </a:prstGeom>
          <a:noFill/>
          <a:ln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436604" y="1449859"/>
            <a:ext cx="1033849" cy="20594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1301577" y="4205415"/>
            <a:ext cx="4135395" cy="23066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6054811" y="1977081"/>
            <a:ext cx="988539" cy="3954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/>
              <a:t>3 views </a:t>
            </a:r>
            <a:endParaRPr lang="en-US" sz="1600" dirty="0"/>
          </a:p>
        </p:txBody>
      </p:sp>
      <p:sp>
        <p:nvSpPr>
          <p:cNvPr id="37" name="Rectangle 36"/>
          <p:cNvSpPr/>
          <p:nvPr/>
        </p:nvSpPr>
        <p:spPr>
          <a:xfrm>
            <a:off x="94732" y="1058562"/>
            <a:ext cx="1033849" cy="20594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5885936" y="4217773"/>
            <a:ext cx="1515762" cy="3954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/>
              <a:t>Custom View</a:t>
            </a:r>
            <a:endParaRPr lang="en-US" sz="1600" dirty="0"/>
          </a:p>
        </p:txBody>
      </p:sp>
      <p:sp>
        <p:nvSpPr>
          <p:cNvPr id="39" name="Rectangle 38"/>
          <p:cNvSpPr/>
          <p:nvPr/>
        </p:nvSpPr>
        <p:spPr>
          <a:xfrm>
            <a:off x="1503405" y="5840626"/>
            <a:ext cx="2005913" cy="5601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/>
              <a:t>Inflate layout for the Activity</a:t>
            </a:r>
            <a:endParaRPr lang="en-US" sz="1600" dirty="0"/>
          </a:p>
        </p:txBody>
      </p:sp>
      <p:sp>
        <p:nvSpPr>
          <p:cNvPr id="41" name="Rectangle 40"/>
          <p:cNvSpPr/>
          <p:nvPr/>
        </p:nvSpPr>
        <p:spPr>
          <a:xfrm>
            <a:off x="6079524" y="6248400"/>
            <a:ext cx="3064476" cy="20182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1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Custom View Class - Drawing</a:t>
            </a:r>
            <a:endParaRPr lang="en-US" sz="20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714" y="1562615"/>
            <a:ext cx="5562600" cy="3238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67200" y="4581525"/>
            <a:ext cx="4876800" cy="227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ectangle 9"/>
          <p:cNvSpPr/>
          <p:nvPr/>
        </p:nvSpPr>
        <p:spPr>
          <a:xfrm>
            <a:off x="1149178" y="1507524"/>
            <a:ext cx="2377440" cy="25949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967946" y="2945027"/>
            <a:ext cx="2751438" cy="25537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959708" y="3678196"/>
            <a:ext cx="4464908" cy="25125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5539946" y="3229232"/>
            <a:ext cx="3089189" cy="4819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/>
              <a:t>Constructor that is called when inflating a view from XML</a:t>
            </a:r>
            <a:endParaRPr lang="en-US" sz="1600" dirty="0"/>
          </a:p>
        </p:txBody>
      </p:sp>
      <p:sp>
        <p:nvSpPr>
          <p:cNvPr id="16" name="Rectangle 15"/>
          <p:cNvSpPr/>
          <p:nvPr/>
        </p:nvSpPr>
        <p:spPr>
          <a:xfrm>
            <a:off x="1040501" y="875348"/>
            <a:ext cx="3089189" cy="4819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/>
              <a:t>Extend from View class</a:t>
            </a:r>
            <a:endParaRPr lang="en-US" sz="1600" dirty="0"/>
          </a:p>
        </p:txBody>
      </p:sp>
      <p:sp>
        <p:nvSpPr>
          <p:cNvPr id="17" name="Rectangle 16"/>
          <p:cNvSpPr/>
          <p:nvPr/>
        </p:nvSpPr>
        <p:spPr>
          <a:xfrm>
            <a:off x="5745892" y="4720283"/>
            <a:ext cx="2217008" cy="2454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5568779" y="3962400"/>
            <a:ext cx="3089189" cy="4819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/>
              <a:t>Called when the view should render its </a:t>
            </a:r>
            <a:r>
              <a:rPr lang="en-US" sz="1600" dirty="0" smtClean="0">
                <a:solidFill>
                  <a:schemeClr val="bg2"/>
                </a:solidFill>
              </a:rPr>
              <a:t>content</a:t>
            </a:r>
            <a:r>
              <a:rPr lang="en-US" sz="1600" dirty="0" smtClean="0"/>
              <a:t>.</a:t>
            </a:r>
            <a:endParaRPr lang="en-US" sz="1600" dirty="0"/>
          </a:p>
        </p:txBody>
      </p:sp>
      <p:sp>
        <p:nvSpPr>
          <p:cNvPr id="19" name="Rectangle 18"/>
          <p:cNvSpPr/>
          <p:nvPr/>
        </p:nvSpPr>
        <p:spPr>
          <a:xfrm>
            <a:off x="6256638" y="5206316"/>
            <a:ext cx="1416908" cy="40365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593125" y="4201296"/>
            <a:ext cx="3089189" cy="4819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/>
              <a:t>get the Width &amp; Height of the view</a:t>
            </a:r>
            <a:endParaRPr lang="en-US" sz="1600" dirty="0"/>
          </a:p>
        </p:txBody>
      </p:sp>
      <p:sp>
        <p:nvSpPr>
          <p:cNvPr id="21" name="Rectangle 20"/>
          <p:cNvSpPr/>
          <p:nvPr/>
        </p:nvSpPr>
        <p:spPr>
          <a:xfrm>
            <a:off x="597243" y="4773826"/>
            <a:ext cx="3089189" cy="4819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/>
              <a:t>The </a:t>
            </a:r>
            <a:r>
              <a:rPr lang="en-US" sz="1600" dirty="0" smtClean="0">
                <a:solidFill>
                  <a:schemeClr val="bg2"/>
                </a:solidFill>
              </a:rPr>
              <a:t>Canvas class </a:t>
            </a:r>
            <a:r>
              <a:rPr lang="en-US" sz="1600" dirty="0" smtClean="0"/>
              <a:t>holds the "draw" calls</a:t>
            </a:r>
            <a:endParaRPr lang="en-US" sz="1600" dirty="0"/>
          </a:p>
        </p:txBody>
      </p:sp>
      <p:sp>
        <p:nvSpPr>
          <p:cNvPr id="22" name="Rectangle 21"/>
          <p:cNvSpPr/>
          <p:nvPr/>
        </p:nvSpPr>
        <p:spPr>
          <a:xfrm>
            <a:off x="5420498" y="5618208"/>
            <a:ext cx="869091" cy="18946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5782963" y="6042457"/>
            <a:ext cx="869091" cy="18946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5774725" y="6268998"/>
            <a:ext cx="869091" cy="18946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222423" y="5461687"/>
            <a:ext cx="4213654" cy="12356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>
                <a:solidFill>
                  <a:schemeClr val="bg2"/>
                </a:solidFill>
              </a:rPr>
              <a:t>A</a:t>
            </a:r>
            <a:r>
              <a:rPr lang="en-US" sz="1600" dirty="0" smtClean="0"/>
              <a:t> Bitmap to hold the pixels</a:t>
            </a:r>
          </a:p>
          <a:p>
            <a:r>
              <a:rPr lang="en-US" sz="1600" dirty="0" smtClean="0">
                <a:solidFill>
                  <a:schemeClr val="bg2"/>
                </a:solidFill>
              </a:rPr>
              <a:t>A</a:t>
            </a:r>
            <a:r>
              <a:rPr lang="en-US" sz="1600" dirty="0" smtClean="0"/>
              <a:t> Canvas to host the draw calls on bitmap</a:t>
            </a:r>
          </a:p>
          <a:p>
            <a:r>
              <a:rPr lang="en-US" sz="1600" dirty="0" smtClean="0">
                <a:solidFill>
                  <a:schemeClr val="bg2"/>
                </a:solidFill>
              </a:rPr>
              <a:t>A</a:t>
            </a:r>
            <a:r>
              <a:rPr lang="en-US" sz="1600" dirty="0" smtClean="0"/>
              <a:t> drawing primitive (e.g. </a:t>
            </a:r>
            <a:r>
              <a:rPr lang="en-US" sz="1600" dirty="0" err="1" smtClean="0"/>
              <a:t>Rect</a:t>
            </a:r>
            <a:r>
              <a:rPr lang="en-US" sz="1600" dirty="0" smtClean="0"/>
              <a:t>, text, Bitmap) </a:t>
            </a:r>
          </a:p>
          <a:p>
            <a:r>
              <a:rPr lang="en-US" sz="1600" dirty="0" smtClean="0">
                <a:solidFill>
                  <a:schemeClr val="bg2"/>
                </a:solidFill>
              </a:rPr>
              <a:t>A</a:t>
            </a:r>
            <a:r>
              <a:rPr lang="en-US" sz="1600" dirty="0" smtClean="0"/>
              <a:t> paint to describe the colors and styles for the drawing</a:t>
            </a:r>
            <a:endParaRPr lang="en-US" sz="1600" dirty="0"/>
          </a:p>
        </p:txBody>
      </p:sp>
      <p:sp>
        <p:nvSpPr>
          <p:cNvPr id="28" name="Rectangle 27"/>
          <p:cNvSpPr/>
          <p:nvPr/>
        </p:nvSpPr>
        <p:spPr>
          <a:xfrm>
            <a:off x="8291384" y="6071289"/>
            <a:ext cx="675502" cy="1565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1561070" y="2121245"/>
            <a:ext cx="2689654" cy="152398"/>
          </a:xfrm>
          <a:prstGeom prst="rect">
            <a:avLst/>
          </a:prstGeom>
          <a:noFill/>
          <a:ln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4651608" y="2488698"/>
            <a:ext cx="3089189" cy="4819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/>
              <a:t>Paint to describe the drawing</a:t>
            </a:r>
            <a:endParaRPr lang="en-US" sz="1600" dirty="0"/>
          </a:p>
        </p:txBody>
      </p:sp>
      <p:pic>
        <p:nvPicPr>
          <p:cNvPr id="2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420334" y="775189"/>
            <a:ext cx="4459898" cy="15295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3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8" grpId="0" animBg="1"/>
      <p:bldP spid="29" grpId="0" animBg="1"/>
      <p:bldP spid="3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Run the App</a:t>
            </a:r>
            <a:endParaRPr lang="en-US" dirty="0"/>
          </a:p>
        </p:txBody>
      </p:sp>
      <p:pic>
        <p:nvPicPr>
          <p:cNvPr id="138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6504" y="1259351"/>
            <a:ext cx="5181482" cy="36936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824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4676" y="5863159"/>
            <a:ext cx="1143000" cy="266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TextBox 15"/>
          <p:cNvSpPr txBox="1"/>
          <p:nvPr/>
        </p:nvSpPr>
        <p:spPr>
          <a:xfrm>
            <a:off x="2198919" y="5704122"/>
            <a:ext cx="5303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77787B"/>
                </a:solidFill>
              </a:rPr>
              <a:t>\app directory&gt;ant debug</a:t>
            </a:r>
          </a:p>
          <a:p>
            <a:r>
              <a:rPr lang="en-US" sz="1600" dirty="0" smtClean="0">
                <a:solidFill>
                  <a:srgbClr val="77787B"/>
                </a:solidFill>
              </a:rPr>
              <a:t>\app directory&gt;</a:t>
            </a:r>
            <a:r>
              <a:rPr lang="en-US" sz="1600" dirty="0" err="1" smtClean="0">
                <a:solidFill>
                  <a:srgbClr val="77787B"/>
                </a:solidFill>
              </a:rPr>
              <a:t>adb</a:t>
            </a:r>
            <a:r>
              <a:rPr lang="en-US" sz="1600" dirty="0" smtClean="0">
                <a:solidFill>
                  <a:srgbClr val="77787B"/>
                </a:solidFill>
              </a:rPr>
              <a:t> install bin/MyFirstApp-debug.apk</a:t>
            </a:r>
            <a:endParaRPr lang="en-US" sz="1600" dirty="0">
              <a:solidFill>
                <a:srgbClr val="77787B"/>
              </a:solidFill>
            </a:endParaRPr>
          </a:p>
        </p:txBody>
      </p:sp>
      <p:sp>
        <p:nvSpPr>
          <p:cNvPr id="17" name="Equal 16"/>
          <p:cNvSpPr/>
          <p:nvPr/>
        </p:nvSpPr>
        <p:spPr>
          <a:xfrm>
            <a:off x="1651914" y="5893095"/>
            <a:ext cx="555172" cy="206828"/>
          </a:xfrm>
          <a:prstGeom prst="mathEqual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38246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734504" y="1914649"/>
            <a:ext cx="3191783" cy="39791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Custom View Class - Measuring</a:t>
            </a:r>
            <a:endParaRPr lang="en-US" sz="20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803" y="1288445"/>
            <a:ext cx="4949613" cy="35126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7"/>
          <p:cNvSpPr/>
          <p:nvPr/>
        </p:nvSpPr>
        <p:spPr>
          <a:xfrm>
            <a:off x="1309816" y="1445739"/>
            <a:ext cx="815546" cy="21006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431958" y="1293337"/>
            <a:ext cx="4390766" cy="4819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/>
              <a:t>Called to determine the </a:t>
            </a:r>
            <a:r>
              <a:rPr lang="en-US" sz="1600" dirty="0" smtClean="0">
                <a:solidFill>
                  <a:schemeClr val="bg2"/>
                </a:solidFill>
              </a:rPr>
              <a:t>size</a:t>
            </a:r>
            <a:r>
              <a:rPr lang="en-US" sz="1600" dirty="0" smtClean="0"/>
              <a:t> requirements for this view and all of its children.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1400433" y="1857632"/>
            <a:ext cx="1070918" cy="1441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466336" y="2047101"/>
            <a:ext cx="1178010" cy="15239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972065" y="3443416"/>
            <a:ext cx="1070918" cy="1441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988541" y="4164225"/>
            <a:ext cx="1178010" cy="15239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76750" y="3314700"/>
            <a:ext cx="4667250" cy="3543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Rectangle 14"/>
          <p:cNvSpPr/>
          <p:nvPr/>
        </p:nvSpPr>
        <p:spPr>
          <a:xfrm>
            <a:off x="5436973" y="3323971"/>
            <a:ext cx="976184" cy="14827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6750909" y="3315733"/>
            <a:ext cx="976184" cy="14827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4436077" y="1841153"/>
            <a:ext cx="4390766" cy="4819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/>
              <a:t>Measure width and height according to spec</a:t>
            </a:r>
            <a:endParaRPr lang="en-US" sz="1600" dirty="0"/>
          </a:p>
        </p:txBody>
      </p:sp>
      <p:sp>
        <p:nvSpPr>
          <p:cNvPr id="18" name="Rectangle 17"/>
          <p:cNvSpPr/>
          <p:nvPr/>
        </p:nvSpPr>
        <p:spPr>
          <a:xfrm>
            <a:off x="6998042" y="3822360"/>
            <a:ext cx="1750541" cy="1565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6989801" y="4024188"/>
            <a:ext cx="1750541" cy="1565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6054785" y="4188945"/>
            <a:ext cx="1750541" cy="1565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6417250" y="5539950"/>
            <a:ext cx="1750541" cy="1565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350107" y="2875007"/>
            <a:ext cx="4431957" cy="189468"/>
          </a:xfrm>
          <a:prstGeom prst="rect">
            <a:avLst/>
          </a:prstGeom>
          <a:noFill/>
          <a:ln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345989" y="3101545"/>
            <a:ext cx="3200400" cy="18535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712175" y="4946819"/>
            <a:ext cx="3024555" cy="7242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/>
              <a:t>To </a:t>
            </a:r>
            <a:r>
              <a:rPr lang="en-US" sz="1600" dirty="0" smtClean="0">
                <a:solidFill>
                  <a:schemeClr val="bg2"/>
                </a:solidFill>
              </a:rPr>
              <a:t>store the measured</a:t>
            </a:r>
            <a:r>
              <a:rPr lang="en-US" sz="1600" dirty="0" smtClean="0"/>
              <a:t> width &amp; height of view</a:t>
            </a:r>
            <a:endParaRPr lang="en-US" sz="16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1" animBg="1"/>
      <p:bldP spid="19" grpId="1" animBg="1"/>
      <p:bldP spid="22" grpId="0" animBg="1"/>
      <p:bldP spid="24" grpId="0" animBg="1"/>
      <p:bldP spid="26" grpId="0" animBg="1"/>
      <p:bldP spid="27" grpId="0" animBg="1"/>
      <p:bldP spid="28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Custom View Class: </a:t>
            </a:r>
            <a:r>
              <a:rPr lang="en-US" dirty="0" err="1" smtClean="0"/>
              <a:t>adjustTextSizetoFit</a:t>
            </a:r>
            <a:r>
              <a:rPr lang="en-US" dirty="0" smtClean="0"/>
              <a:t> Method</a:t>
            </a:r>
            <a:endParaRPr lang="en-US" sz="20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04646" y="1728340"/>
            <a:ext cx="5086350" cy="2466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" name="Rectangle 27"/>
          <p:cNvSpPr/>
          <p:nvPr/>
        </p:nvSpPr>
        <p:spPr>
          <a:xfrm>
            <a:off x="3207368" y="1695255"/>
            <a:ext cx="1812325" cy="185350"/>
          </a:xfrm>
          <a:prstGeom prst="rect">
            <a:avLst/>
          </a:prstGeom>
          <a:noFill/>
          <a:ln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4986743" y="2844431"/>
            <a:ext cx="2010033" cy="19770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3162062" y="3058615"/>
            <a:ext cx="2945027" cy="19358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2628900" y="5037992"/>
            <a:ext cx="3915085" cy="8016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Measure if space of canvas is big enough to draw the text</a:t>
            </a:r>
            <a:endParaRPr lang="en-US" sz="1600" dirty="0">
              <a:solidFill>
                <a:schemeClr val="bg2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3067326" y="3791782"/>
            <a:ext cx="3744097" cy="21418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30" grpId="0" animBg="1"/>
      <p:bldP spid="31" grpId="0" animBg="1"/>
      <p:bldP spid="32" grpId="0" animBg="1"/>
      <p:bldP spid="33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@ Custom View with Custom Style</a:t>
            </a:r>
            <a:endParaRPr lang="en-US" sz="2000" dirty="0"/>
          </a:p>
        </p:txBody>
      </p:sp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63011" y="1791344"/>
            <a:ext cx="2749248" cy="45417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Custom View with Custom Style</a:t>
            </a:r>
            <a:endParaRPr 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1037710"/>
            <a:ext cx="4806778" cy="1408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68811" y="2080729"/>
            <a:ext cx="5375189" cy="37252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" y="5788740"/>
            <a:ext cx="4522572" cy="10692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Rectangle 19"/>
          <p:cNvSpPr/>
          <p:nvPr/>
        </p:nvSpPr>
        <p:spPr>
          <a:xfrm>
            <a:off x="1153296" y="1569309"/>
            <a:ext cx="1565190" cy="56841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4839729" y="3501081"/>
            <a:ext cx="609601" cy="16887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4880918" y="4209535"/>
            <a:ext cx="889687" cy="15240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4835610" y="4399005"/>
            <a:ext cx="640080" cy="15240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4852086" y="4600832"/>
            <a:ext cx="822960" cy="15240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2393090" y="1334528"/>
            <a:ext cx="2401332" cy="201827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6586150" y="3105663"/>
            <a:ext cx="1618736" cy="230661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6614982" y="3814117"/>
            <a:ext cx="1618736" cy="230661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6470820" y="5078625"/>
            <a:ext cx="1618736" cy="230661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4263080" y="2228333"/>
            <a:ext cx="691979" cy="181235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4143631" y="3480485"/>
            <a:ext cx="691979" cy="181235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4123037" y="4201296"/>
            <a:ext cx="691979" cy="181235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4090086" y="4403123"/>
            <a:ext cx="691979" cy="181235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4094205" y="4580237"/>
            <a:ext cx="691979" cy="181235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2804981" y="1598139"/>
            <a:ext cx="1717591" cy="539580"/>
          </a:xfrm>
          <a:prstGeom prst="rect">
            <a:avLst/>
          </a:prstGeom>
          <a:noFill/>
          <a:ln>
            <a:solidFill>
              <a:srgbClr val="9966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6392561" y="3521676"/>
            <a:ext cx="836142" cy="160638"/>
          </a:xfrm>
          <a:prstGeom prst="rect">
            <a:avLst/>
          </a:prstGeom>
          <a:noFill/>
          <a:ln>
            <a:solidFill>
              <a:srgbClr val="9966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6384324" y="4378411"/>
            <a:ext cx="836142" cy="160638"/>
          </a:xfrm>
          <a:prstGeom prst="rect">
            <a:avLst/>
          </a:prstGeom>
          <a:noFill/>
          <a:ln>
            <a:solidFill>
              <a:srgbClr val="9966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6203092" y="4604952"/>
            <a:ext cx="1964724" cy="140043"/>
          </a:xfrm>
          <a:prstGeom prst="rect">
            <a:avLst/>
          </a:prstGeom>
          <a:noFill/>
          <a:ln>
            <a:solidFill>
              <a:srgbClr val="9966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4732637" y="5469924"/>
            <a:ext cx="822960" cy="15240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3974756" y="5449329"/>
            <a:ext cx="691979" cy="181235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5622324" y="5486401"/>
            <a:ext cx="741406" cy="148280"/>
          </a:xfrm>
          <a:prstGeom prst="rect">
            <a:avLst/>
          </a:prstGeom>
          <a:noFill/>
          <a:ln>
            <a:solidFill>
              <a:srgbClr val="9966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329513" y="4950940"/>
            <a:ext cx="2923641" cy="5601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/>
              <a:t>Inflate layout that is made of custom view for Activity</a:t>
            </a:r>
            <a:endParaRPr lang="en-US" sz="1600" dirty="0"/>
          </a:p>
        </p:txBody>
      </p:sp>
      <p:sp>
        <p:nvSpPr>
          <p:cNvPr id="54" name="Rectangle 53"/>
          <p:cNvSpPr/>
          <p:nvPr/>
        </p:nvSpPr>
        <p:spPr>
          <a:xfrm>
            <a:off x="1705233" y="6384326"/>
            <a:ext cx="2780270" cy="18947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1114325" y="2998731"/>
            <a:ext cx="2005913" cy="5601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/>
              <a:t>Apply for Custom Style in View class</a:t>
            </a:r>
            <a:endParaRPr lang="en-US" sz="16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8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8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2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6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Apply for the Custom Style </a:t>
            </a:r>
            <a:endParaRPr lang="en-US" sz="2000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1052897"/>
            <a:ext cx="5066270" cy="33837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05880" y="3717749"/>
            <a:ext cx="5338119" cy="31450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" name="Rectangle 30"/>
          <p:cNvSpPr/>
          <p:nvPr/>
        </p:nvSpPr>
        <p:spPr>
          <a:xfrm>
            <a:off x="634314" y="3855308"/>
            <a:ext cx="2825578" cy="17299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4604952" y="3698791"/>
            <a:ext cx="1647567" cy="15651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3772929" y="2594919"/>
            <a:ext cx="4172466" cy="4695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/>
              <a:t>Apply for Custom Style when Custom View is created</a:t>
            </a:r>
            <a:endParaRPr lang="en-US" sz="1600" dirty="0">
              <a:solidFill>
                <a:schemeClr val="bg2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7998940" y="4646141"/>
            <a:ext cx="1145060" cy="222421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7965988" y="5255741"/>
            <a:ext cx="774357" cy="222422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8192529" y="5852982"/>
            <a:ext cx="951471" cy="226541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1594019" y="5943600"/>
            <a:ext cx="2409572" cy="3583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/>
              <a:t>Get Custom Style</a:t>
            </a:r>
            <a:endParaRPr lang="en-US" sz="1600" dirty="0">
              <a:solidFill>
                <a:schemeClr val="bg2"/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3974757" y="3896499"/>
            <a:ext cx="832022" cy="20594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7154563" y="4246606"/>
            <a:ext cx="1828799" cy="26361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4983892" y="4065373"/>
            <a:ext cx="1433384" cy="21418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6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30826" y="1144948"/>
            <a:ext cx="803355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2"/>
                </a:solidFill>
                <a:hlinkClick r:id="rId2"/>
              </a:rPr>
              <a:t>http://en.wikipedia.org/wiki</a:t>
            </a:r>
            <a:endParaRPr lang="en-US" sz="2000" dirty="0" smtClean="0">
              <a:solidFill>
                <a:schemeClr val="bg2"/>
              </a:solidFill>
            </a:endParaRPr>
          </a:p>
          <a:p>
            <a:r>
              <a:rPr lang="en-US" sz="2000" dirty="0" smtClean="0">
                <a:solidFill>
                  <a:schemeClr val="bg2"/>
                </a:solidFill>
                <a:hlinkClick r:id="rId3"/>
              </a:rPr>
              <a:t>http://developer.android.com</a:t>
            </a:r>
            <a:endParaRPr lang="en-US" sz="2000" dirty="0" smtClean="0">
              <a:solidFill>
                <a:schemeClr val="bg2"/>
              </a:solidFill>
            </a:endParaRPr>
          </a:p>
          <a:p>
            <a:endParaRPr lang="en-US" sz="2000" dirty="0" smtClean="0">
              <a:solidFill>
                <a:schemeClr val="bg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Logs of App Launch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31800" y="1151907"/>
            <a:ext cx="8280400" cy="5013944"/>
          </a:xfrm>
        </p:spPr>
        <p:txBody>
          <a:bodyPr/>
          <a:lstStyle/>
          <a:p>
            <a:pPr>
              <a:buNone/>
            </a:pPr>
            <a:r>
              <a:rPr lang="en-US" sz="1400" dirty="0" smtClean="0"/>
              <a:t>Waiting for device.</a:t>
            </a:r>
          </a:p>
          <a:p>
            <a:pPr>
              <a:buNone/>
            </a:pPr>
            <a:r>
              <a:rPr lang="en-US" sz="1400" dirty="0" smtClean="0"/>
              <a:t>Target device: </a:t>
            </a:r>
            <a:r>
              <a:rPr lang="en-US" sz="1400" dirty="0" err="1" smtClean="0">
                <a:solidFill>
                  <a:srgbClr val="7030A0"/>
                </a:solidFill>
              </a:rPr>
              <a:t>AVE_Emulator</a:t>
            </a:r>
            <a:r>
              <a:rPr lang="en-US" sz="1400" dirty="0" smtClean="0">
                <a:solidFill>
                  <a:srgbClr val="7030A0"/>
                </a:solidFill>
              </a:rPr>
              <a:t> [emulator-5554]</a:t>
            </a:r>
          </a:p>
          <a:p>
            <a:pPr>
              <a:buNone/>
            </a:pPr>
            <a:r>
              <a:rPr lang="en-US" sz="1400" dirty="0" smtClean="0"/>
              <a:t>Uploading file</a:t>
            </a:r>
          </a:p>
          <a:p>
            <a:pPr>
              <a:buNone/>
            </a:pPr>
            <a:r>
              <a:rPr lang="en-US" sz="1400" dirty="0" smtClean="0"/>
              <a:t>	local path: C:\04Workspace\HelloWorldProject\HelloWorld\build\apk</a:t>
            </a:r>
            <a:r>
              <a:rPr lang="en-US" sz="1400" dirty="0" smtClean="0">
                <a:solidFill>
                  <a:srgbClr val="7030A0"/>
                </a:solidFill>
              </a:rPr>
              <a:t>\HelloWorld-debug-unaligned.apk</a:t>
            </a:r>
          </a:p>
          <a:p>
            <a:pPr>
              <a:buNone/>
            </a:pPr>
            <a:r>
              <a:rPr lang="en-US" sz="1400" dirty="0" smtClean="0"/>
              <a:t>	remote path: </a:t>
            </a:r>
            <a:r>
              <a:rPr lang="en-US" sz="1400" dirty="0" smtClean="0">
                <a:solidFill>
                  <a:srgbClr val="7030A0"/>
                </a:solidFill>
              </a:rPr>
              <a:t>/data/local/</a:t>
            </a:r>
            <a:r>
              <a:rPr lang="en-US" sz="1400" dirty="0" err="1" smtClean="0">
                <a:solidFill>
                  <a:srgbClr val="7030A0"/>
                </a:solidFill>
              </a:rPr>
              <a:t>tmp</a:t>
            </a:r>
            <a:r>
              <a:rPr lang="en-US" sz="1400" dirty="0" smtClean="0">
                <a:solidFill>
                  <a:srgbClr val="7030A0"/>
                </a:solidFill>
              </a:rPr>
              <a:t>/</a:t>
            </a:r>
            <a:r>
              <a:rPr lang="en-US" sz="1400" dirty="0" err="1" smtClean="0">
                <a:solidFill>
                  <a:srgbClr val="7030A0"/>
                </a:solidFill>
              </a:rPr>
              <a:t>com.powerelite.helloworld</a:t>
            </a:r>
            <a:endParaRPr lang="en-US" sz="1400" dirty="0" smtClean="0">
              <a:solidFill>
                <a:srgbClr val="7030A0"/>
              </a:solidFill>
            </a:endParaRPr>
          </a:p>
          <a:p>
            <a:pPr>
              <a:buNone/>
            </a:pPr>
            <a:r>
              <a:rPr lang="en-US" sz="1400" dirty="0" smtClean="0"/>
              <a:t>Installing </a:t>
            </a:r>
            <a:r>
              <a:rPr lang="en-US" sz="1400" dirty="0" err="1" smtClean="0">
                <a:solidFill>
                  <a:srgbClr val="7030A0"/>
                </a:solidFill>
              </a:rPr>
              <a:t>com.powerelite.helloworld</a:t>
            </a:r>
            <a:endParaRPr lang="en-US" sz="1400" dirty="0" smtClean="0">
              <a:solidFill>
                <a:srgbClr val="7030A0"/>
              </a:solidFill>
            </a:endParaRPr>
          </a:p>
          <a:p>
            <a:pPr>
              <a:buNone/>
            </a:pPr>
            <a:r>
              <a:rPr lang="en-US" sz="1400" dirty="0" smtClean="0"/>
              <a:t>DEVICE SHELL COMMAND: </a:t>
            </a:r>
            <a:r>
              <a:rPr lang="en-US" sz="1400" dirty="0" smtClean="0">
                <a:solidFill>
                  <a:srgbClr val="7030A0"/>
                </a:solidFill>
              </a:rPr>
              <a:t>pm install -r "/data/local/</a:t>
            </a:r>
            <a:r>
              <a:rPr lang="en-US" sz="1400" dirty="0" err="1" smtClean="0">
                <a:solidFill>
                  <a:srgbClr val="7030A0"/>
                </a:solidFill>
              </a:rPr>
              <a:t>tmp</a:t>
            </a:r>
            <a:r>
              <a:rPr lang="en-US" sz="1400" dirty="0" smtClean="0">
                <a:solidFill>
                  <a:srgbClr val="7030A0"/>
                </a:solidFill>
              </a:rPr>
              <a:t>/</a:t>
            </a:r>
            <a:r>
              <a:rPr lang="en-US" sz="1400" dirty="0" err="1" smtClean="0">
                <a:solidFill>
                  <a:srgbClr val="7030A0"/>
                </a:solidFill>
              </a:rPr>
              <a:t>com.powerelite.helloworld</a:t>
            </a:r>
            <a:r>
              <a:rPr lang="en-US" sz="1400" dirty="0" smtClean="0">
                <a:solidFill>
                  <a:srgbClr val="7030A0"/>
                </a:solidFill>
              </a:rPr>
              <a:t>"</a:t>
            </a:r>
          </a:p>
          <a:p>
            <a:pPr>
              <a:buNone/>
            </a:pPr>
            <a:r>
              <a:rPr lang="en-US" sz="1400" dirty="0" err="1" smtClean="0"/>
              <a:t>pkg</a:t>
            </a:r>
            <a:r>
              <a:rPr lang="en-US" sz="1400" dirty="0" smtClean="0"/>
              <a:t>: </a:t>
            </a:r>
            <a:r>
              <a:rPr lang="en-US" sz="1400" dirty="0" smtClean="0">
                <a:solidFill>
                  <a:srgbClr val="7030A0"/>
                </a:solidFill>
              </a:rPr>
              <a:t>/data/local/</a:t>
            </a:r>
            <a:r>
              <a:rPr lang="en-US" sz="1400" dirty="0" err="1" smtClean="0">
                <a:solidFill>
                  <a:srgbClr val="7030A0"/>
                </a:solidFill>
              </a:rPr>
              <a:t>tmp</a:t>
            </a:r>
            <a:r>
              <a:rPr lang="en-US" sz="1400" dirty="0" smtClean="0">
                <a:solidFill>
                  <a:srgbClr val="7030A0"/>
                </a:solidFill>
              </a:rPr>
              <a:t>/</a:t>
            </a:r>
            <a:r>
              <a:rPr lang="en-US" sz="1400" dirty="0" err="1" smtClean="0">
                <a:solidFill>
                  <a:srgbClr val="7030A0"/>
                </a:solidFill>
              </a:rPr>
              <a:t>com.powerelite.helloworld</a:t>
            </a:r>
            <a:endParaRPr lang="en-US" sz="1400" dirty="0" smtClean="0">
              <a:solidFill>
                <a:srgbClr val="7030A0"/>
              </a:solidFill>
            </a:endParaRPr>
          </a:p>
          <a:p>
            <a:pPr>
              <a:buNone/>
            </a:pPr>
            <a:r>
              <a:rPr lang="en-US" sz="1400" dirty="0" smtClean="0"/>
              <a:t>Success</a:t>
            </a:r>
          </a:p>
          <a:p>
            <a:pPr>
              <a:buNone/>
            </a:pPr>
            <a:endParaRPr lang="en-US" sz="1400" dirty="0" smtClean="0"/>
          </a:p>
          <a:p>
            <a:pPr>
              <a:buNone/>
            </a:pPr>
            <a:endParaRPr lang="en-US" sz="1400" dirty="0" smtClean="0"/>
          </a:p>
          <a:p>
            <a:pPr>
              <a:buNone/>
            </a:pPr>
            <a:r>
              <a:rPr lang="en-US" sz="1400" dirty="0" smtClean="0"/>
              <a:t>Launching application: </a:t>
            </a:r>
            <a:r>
              <a:rPr lang="en-US" sz="1400" dirty="0" err="1" smtClean="0">
                <a:solidFill>
                  <a:srgbClr val="7030A0"/>
                </a:solidFill>
              </a:rPr>
              <a:t>com.powerelite.helloworld</a:t>
            </a:r>
            <a:r>
              <a:rPr lang="en-US" sz="1400" dirty="0" smtClean="0">
                <a:solidFill>
                  <a:srgbClr val="7030A0"/>
                </a:solidFill>
              </a:rPr>
              <a:t>/</a:t>
            </a:r>
            <a:r>
              <a:rPr lang="en-US" sz="1400" dirty="0" err="1" smtClean="0">
                <a:solidFill>
                  <a:srgbClr val="7030A0"/>
                </a:solidFill>
              </a:rPr>
              <a:t>com.powerelite.helloworld.MainActivity</a:t>
            </a:r>
            <a:r>
              <a:rPr lang="en-US" sz="1400" dirty="0" smtClean="0"/>
              <a:t>.</a:t>
            </a:r>
          </a:p>
          <a:p>
            <a:pPr>
              <a:buNone/>
            </a:pPr>
            <a:r>
              <a:rPr lang="en-US" sz="1400" dirty="0" smtClean="0"/>
              <a:t>DEVICE SHELL COMMAND: </a:t>
            </a:r>
            <a:r>
              <a:rPr lang="en-US" sz="1400" dirty="0" smtClean="0">
                <a:solidFill>
                  <a:srgbClr val="7030A0"/>
                </a:solidFill>
              </a:rPr>
              <a:t>am start -n "</a:t>
            </a:r>
            <a:r>
              <a:rPr lang="en-US" sz="1400" dirty="0" err="1" smtClean="0">
                <a:solidFill>
                  <a:srgbClr val="7030A0"/>
                </a:solidFill>
              </a:rPr>
              <a:t>com.powerelite.helloworld</a:t>
            </a:r>
            <a:r>
              <a:rPr lang="en-US" sz="1400" dirty="0" smtClean="0">
                <a:solidFill>
                  <a:srgbClr val="7030A0"/>
                </a:solidFill>
              </a:rPr>
              <a:t>/</a:t>
            </a:r>
            <a:r>
              <a:rPr lang="en-US" sz="1400" dirty="0" err="1" smtClean="0">
                <a:solidFill>
                  <a:srgbClr val="7030A0"/>
                </a:solidFill>
              </a:rPr>
              <a:t>com.powerelite.helloworld.MainActivity</a:t>
            </a:r>
            <a:r>
              <a:rPr lang="en-US" sz="1400" dirty="0" smtClean="0">
                <a:solidFill>
                  <a:srgbClr val="7030A0"/>
                </a:solidFill>
              </a:rPr>
              <a:t>" -a </a:t>
            </a:r>
            <a:r>
              <a:rPr lang="en-US" sz="1400" dirty="0" err="1" smtClean="0">
                <a:solidFill>
                  <a:srgbClr val="7030A0"/>
                </a:solidFill>
              </a:rPr>
              <a:t>android.intent.action.MAIN</a:t>
            </a:r>
            <a:r>
              <a:rPr lang="en-US" sz="1400" dirty="0" smtClean="0">
                <a:solidFill>
                  <a:srgbClr val="7030A0"/>
                </a:solidFill>
              </a:rPr>
              <a:t> -c </a:t>
            </a:r>
            <a:r>
              <a:rPr lang="en-US" sz="1400" dirty="0" err="1" smtClean="0">
                <a:solidFill>
                  <a:srgbClr val="7030A0"/>
                </a:solidFill>
              </a:rPr>
              <a:t>android.intent.category.LAUNCHER</a:t>
            </a:r>
            <a:endParaRPr lang="en-US" sz="1400" dirty="0" smtClean="0">
              <a:solidFill>
                <a:srgbClr val="7030A0"/>
              </a:solidFill>
            </a:endParaRPr>
          </a:p>
          <a:p>
            <a:pPr>
              <a:buNone/>
            </a:pPr>
            <a:r>
              <a:rPr lang="en-US" sz="1400" dirty="0" smtClean="0"/>
              <a:t>Starting: </a:t>
            </a:r>
            <a:r>
              <a:rPr lang="en-US" sz="1400" dirty="0" smtClean="0">
                <a:solidFill>
                  <a:srgbClr val="7030A0"/>
                </a:solidFill>
              </a:rPr>
              <a:t>Intent { act=</a:t>
            </a:r>
            <a:r>
              <a:rPr lang="en-US" sz="1400" dirty="0" err="1" smtClean="0">
                <a:solidFill>
                  <a:srgbClr val="7030A0"/>
                </a:solidFill>
              </a:rPr>
              <a:t>android.intent.action.MAIN</a:t>
            </a:r>
            <a:r>
              <a:rPr lang="en-US" sz="1400" dirty="0" smtClean="0">
                <a:solidFill>
                  <a:srgbClr val="7030A0"/>
                </a:solidFill>
              </a:rPr>
              <a:t> cat=[</a:t>
            </a:r>
            <a:r>
              <a:rPr lang="en-US" sz="1400" dirty="0" err="1" smtClean="0">
                <a:solidFill>
                  <a:srgbClr val="7030A0"/>
                </a:solidFill>
              </a:rPr>
              <a:t>android.intent.category.LAUNCHER</a:t>
            </a:r>
            <a:r>
              <a:rPr lang="en-US" sz="1400" dirty="0" smtClean="0">
                <a:solidFill>
                  <a:srgbClr val="7030A0"/>
                </a:solidFill>
              </a:rPr>
              <a:t>] </a:t>
            </a:r>
            <a:r>
              <a:rPr lang="en-US" sz="1400" dirty="0" err="1" smtClean="0">
                <a:solidFill>
                  <a:srgbClr val="7030A0"/>
                </a:solidFill>
              </a:rPr>
              <a:t>cmp</a:t>
            </a:r>
            <a:r>
              <a:rPr lang="en-US" sz="1400" dirty="0" smtClean="0">
                <a:solidFill>
                  <a:srgbClr val="7030A0"/>
                </a:solidFill>
              </a:rPr>
              <a:t>=</a:t>
            </a:r>
            <a:r>
              <a:rPr lang="en-US" sz="1400" dirty="0" err="1" smtClean="0">
                <a:solidFill>
                  <a:srgbClr val="7030A0"/>
                </a:solidFill>
              </a:rPr>
              <a:t>com.powerelite.helloworld</a:t>
            </a:r>
            <a:r>
              <a:rPr lang="en-US" sz="1400" dirty="0" smtClean="0">
                <a:solidFill>
                  <a:srgbClr val="7030A0"/>
                </a:solidFill>
              </a:rPr>
              <a:t>/.</a:t>
            </a:r>
            <a:r>
              <a:rPr lang="en-US" sz="1400" dirty="0" err="1" smtClean="0">
                <a:solidFill>
                  <a:srgbClr val="7030A0"/>
                </a:solidFill>
              </a:rPr>
              <a:t>MainActivity</a:t>
            </a:r>
            <a:r>
              <a:rPr lang="en-US" sz="1400" dirty="0" smtClean="0">
                <a:solidFill>
                  <a:srgbClr val="7030A0"/>
                </a:solidFill>
              </a:rPr>
              <a:t> }</a:t>
            </a:r>
          </a:p>
          <a:p>
            <a:pPr>
              <a:buNone/>
            </a:pPr>
            <a:endParaRPr lang="en-US" sz="14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PT - Liquid Energy TEMPLATE">
  <a:themeElements>
    <a:clrScheme name="SE_Blue_ab">
      <a:dk1>
        <a:srgbClr val="000000"/>
      </a:dk1>
      <a:lt1>
        <a:srgbClr val="FFFFFF"/>
      </a:lt1>
      <a:dk2>
        <a:srgbClr val="00A8B5"/>
      </a:dk2>
      <a:lt2>
        <a:srgbClr val="FFFFFF"/>
      </a:lt2>
      <a:accent1>
        <a:srgbClr val="00A8B5"/>
      </a:accent1>
      <a:accent2>
        <a:srgbClr val="005960"/>
      </a:accent2>
      <a:accent3>
        <a:srgbClr val="68B5C2"/>
      </a:accent3>
      <a:accent4>
        <a:srgbClr val="99CBD3"/>
      </a:accent4>
      <a:accent5>
        <a:srgbClr val="CBE2E7"/>
      </a:accent5>
      <a:accent6>
        <a:srgbClr val="7E959C"/>
      </a:accent6>
      <a:hlink>
        <a:srgbClr val="0070C0"/>
      </a:hlink>
      <a:folHlink>
        <a:srgbClr val="CE0057"/>
      </a:folHlink>
    </a:clrScheme>
    <a:fontScheme name="SE Rebrand DNA">
      <a:majorFont>
        <a:latin typeface="American Typewriter SE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SEMC brand template 2007 rev D 1">
        <a:dk1>
          <a:srgbClr val="000000"/>
        </a:dk1>
        <a:lt1>
          <a:srgbClr val="FFFFFF"/>
        </a:lt1>
        <a:dk2>
          <a:srgbClr val="AE0E14"/>
        </a:dk2>
        <a:lt2>
          <a:srgbClr val="FFFFFF"/>
        </a:lt2>
        <a:accent1>
          <a:srgbClr val="870000"/>
        </a:accent1>
        <a:accent2>
          <a:srgbClr val="AE1114"/>
        </a:accent2>
        <a:accent3>
          <a:srgbClr val="D3AAAA"/>
        </a:accent3>
        <a:accent4>
          <a:srgbClr val="DADADA"/>
        </a:accent4>
        <a:accent5>
          <a:srgbClr val="C3AAAA"/>
        </a:accent5>
        <a:accent6>
          <a:srgbClr val="9D0E11"/>
        </a:accent6>
        <a:hlink>
          <a:srgbClr val="DC0000"/>
        </a:hlink>
        <a:folHlink>
          <a:srgbClr val="FF3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EMC brand template 2007 rev D 2">
        <a:dk1>
          <a:srgbClr val="000000"/>
        </a:dk1>
        <a:lt1>
          <a:srgbClr val="FFFFFF"/>
        </a:lt1>
        <a:dk2>
          <a:srgbClr val="DA6800"/>
        </a:dk2>
        <a:lt2>
          <a:srgbClr val="FFFFFF"/>
        </a:lt2>
        <a:accent1>
          <a:srgbClr val="D04F00"/>
        </a:accent1>
        <a:accent2>
          <a:srgbClr val="DA6800"/>
        </a:accent2>
        <a:accent3>
          <a:srgbClr val="EAB9AA"/>
        </a:accent3>
        <a:accent4>
          <a:srgbClr val="DADADA"/>
        </a:accent4>
        <a:accent5>
          <a:srgbClr val="E4B2AA"/>
        </a:accent5>
        <a:accent6>
          <a:srgbClr val="C55E00"/>
        </a:accent6>
        <a:hlink>
          <a:srgbClr val="FF9100"/>
        </a:hlink>
        <a:folHlink>
          <a:srgbClr val="FFA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EMC brand template 2007 rev D 3">
        <a:dk1>
          <a:srgbClr val="000000"/>
        </a:dk1>
        <a:lt1>
          <a:srgbClr val="FFFFFF"/>
        </a:lt1>
        <a:dk2>
          <a:srgbClr val="499335"/>
        </a:dk2>
        <a:lt2>
          <a:srgbClr val="FFFFFF"/>
        </a:lt2>
        <a:accent1>
          <a:srgbClr val="3E7835"/>
        </a:accent1>
        <a:accent2>
          <a:srgbClr val="499335"/>
        </a:accent2>
        <a:accent3>
          <a:srgbClr val="B1C8AE"/>
        </a:accent3>
        <a:accent4>
          <a:srgbClr val="DADADA"/>
        </a:accent4>
        <a:accent5>
          <a:srgbClr val="AFBEAE"/>
        </a:accent5>
        <a:accent6>
          <a:srgbClr val="41852F"/>
        </a:accent6>
        <a:hlink>
          <a:srgbClr val="8CC63F"/>
        </a:hlink>
        <a:folHlink>
          <a:srgbClr val="B7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EMC brand template 2007 rev D 4">
        <a:dk1>
          <a:srgbClr val="000000"/>
        </a:dk1>
        <a:lt1>
          <a:srgbClr val="FFFFFF"/>
        </a:lt1>
        <a:dk2>
          <a:srgbClr val="009999"/>
        </a:dk2>
        <a:lt2>
          <a:srgbClr val="FFFFFF"/>
        </a:lt2>
        <a:accent1>
          <a:srgbClr val="006666"/>
        </a:accent1>
        <a:accent2>
          <a:srgbClr val="009999"/>
        </a:accent2>
        <a:accent3>
          <a:srgbClr val="AACACA"/>
        </a:accent3>
        <a:accent4>
          <a:srgbClr val="DADADA"/>
        </a:accent4>
        <a:accent5>
          <a:srgbClr val="AAB8B8"/>
        </a:accent5>
        <a:accent6>
          <a:srgbClr val="008A8A"/>
        </a:accent6>
        <a:hlink>
          <a:srgbClr val="00C2B4"/>
        </a:hlink>
        <a:folHlink>
          <a:srgbClr val="97CC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EMC brand template 2007 rev D 5">
        <a:dk1>
          <a:srgbClr val="000000"/>
        </a:dk1>
        <a:lt1>
          <a:srgbClr val="FFFFFF"/>
        </a:lt1>
        <a:dk2>
          <a:srgbClr val="91004B"/>
        </a:dk2>
        <a:lt2>
          <a:srgbClr val="FFFFFF"/>
        </a:lt2>
        <a:accent1>
          <a:srgbClr val="660033"/>
        </a:accent1>
        <a:accent2>
          <a:srgbClr val="91004B"/>
        </a:accent2>
        <a:accent3>
          <a:srgbClr val="C7AAB1"/>
        </a:accent3>
        <a:accent4>
          <a:srgbClr val="DADADA"/>
        </a:accent4>
        <a:accent5>
          <a:srgbClr val="B8AAAD"/>
        </a:accent5>
        <a:accent6>
          <a:srgbClr val="830043"/>
        </a:accent6>
        <a:hlink>
          <a:srgbClr val="AF2B6B"/>
        </a:hlink>
        <a:folHlink>
          <a:srgbClr val="B9528B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EMC brand template 2007 rev D 6">
        <a:dk1>
          <a:srgbClr val="000000"/>
        </a:dk1>
        <a:lt1>
          <a:srgbClr val="FFFFFF"/>
        </a:lt1>
        <a:dk2>
          <a:srgbClr val="552969"/>
        </a:dk2>
        <a:lt2>
          <a:srgbClr val="FFFFFF"/>
        </a:lt2>
        <a:accent1>
          <a:srgbClr val="361F51"/>
        </a:accent1>
        <a:accent2>
          <a:srgbClr val="552969"/>
        </a:accent2>
        <a:accent3>
          <a:srgbClr val="B4ACB9"/>
        </a:accent3>
        <a:accent4>
          <a:srgbClr val="DADADA"/>
        </a:accent4>
        <a:accent5>
          <a:srgbClr val="AEABB3"/>
        </a:accent5>
        <a:accent6>
          <a:srgbClr val="4C245E"/>
        </a:accent6>
        <a:hlink>
          <a:srgbClr val="99388C"/>
        </a:hlink>
        <a:folHlink>
          <a:srgbClr val="C73C9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EMC brand template 2007 rev D 7">
        <a:dk1>
          <a:srgbClr val="DC0000"/>
        </a:dk1>
        <a:lt1>
          <a:srgbClr val="FFFFFF"/>
        </a:lt1>
        <a:dk2>
          <a:srgbClr val="AE1114"/>
        </a:dk2>
        <a:lt2>
          <a:srgbClr val="000000"/>
        </a:lt2>
        <a:accent1>
          <a:srgbClr val="870000"/>
        </a:accent1>
        <a:accent2>
          <a:srgbClr val="AE1114"/>
        </a:accent2>
        <a:accent3>
          <a:srgbClr val="FFFFFF"/>
        </a:accent3>
        <a:accent4>
          <a:srgbClr val="BC0000"/>
        </a:accent4>
        <a:accent5>
          <a:srgbClr val="C3AAAA"/>
        </a:accent5>
        <a:accent6>
          <a:srgbClr val="9D0E11"/>
        </a:accent6>
        <a:hlink>
          <a:srgbClr val="DC0000"/>
        </a:hlink>
        <a:folHlink>
          <a:srgbClr val="FF3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EMC brand template 2007 rev D 8">
        <a:dk1>
          <a:srgbClr val="FF9100"/>
        </a:dk1>
        <a:lt1>
          <a:srgbClr val="FFFFFF"/>
        </a:lt1>
        <a:dk2>
          <a:srgbClr val="DA6800"/>
        </a:dk2>
        <a:lt2>
          <a:srgbClr val="000000"/>
        </a:lt2>
        <a:accent1>
          <a:srgbClr val="D04F00"/>
        </a:accent1>
        <a:accent2>
          <a:srgbClr val="DA6800"/>
        </a:accent2>
        <a:accent3>
          <a:srgbClr val="FFFFFF"/>
        </a:accent3>
        <a:accent4>
          <a:srgbClr val="DA7B00"/>
        </a:accent4>
        <a:accent5>
          <a:srgbClr val="E4B2AA"/>
        </a:accent5>
        <a:accent6>
          <a:srgbClr val="C55E00"/>
        </a:accent6>
        <a:hlink>
          <a:srgbClr val="FF9100"/>
        </a:hlink>
        <a:folHlink>
          <a:srgbClr val="FFA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EMC brand template 2007 rev D 9">
        <a:dk1>
          <a:srgbClr val="8CC63F"/>
        </a:dk1>
        <a:lt1>
          <a:srgbClr val="FFFFFF"/>
        </a:lt1>
        <a:dk2>
          <a:srgbClr val="499335"/>
        </a:dk2>
        <a:lt2>
          <a:srgbClr val="000000"/>
        </a:lt2>
        <a:accent1>
          <a:srgbClr val="3E7835"/>
        </a:accent1>
        <a:accent2>
          <a:srgbClr val="499335"/>
        </a:accent2>
        <a:accent3>
          <a:srgbClr val="FFFFFF"/>
        </a:accent3>
        <a:accent4>
          <a:srgbClr val="77A934"/>
        </a:accent4>
        <a:accent5>
          <a:srgbClr val="AFBEAE"/>
        </a:accent5>
        <a:accent6>
          <a:srgbClr val="41852F"/>
        </a:accent6>
        <a:hlink>
          <a:srgbClr val="8CC63F"/>
        </a:hlink>
        <a:folHlink>
          <a:srgbClr val="B7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EMC brand template 2007 rev D 10">
        <a:dk1>
          <a:srgbClr val="00C2B4"/>
        </a:dk1>
        <a:lt1>
          <a:srgbClr val="FFFFFF"/>
        </a:lt1>
        <a:dk2>
          <a:srgbClr val="009999"/>
        </a:dk2>
        <a:lt2>
          <a:srgbClr val="000000"/>
        </a:lt2>
        <a:accent1>
          <a:srgbClr val="006666"/>
        </a:accent1>
        <a:accent2>
          <a:srgbClr val="009999"/>
        </a:accent2>
        <a:accent3>
          <a:srgbClr val="FFFFFF"/>
        </a:accent3>
        <a:accent4>
          <a:srgbClr val="00A599"/>
        </a:accent4>
        <a:accent5>
          <a:srgbClr val="AAB8B8"/>
        </a:accent5>
        <a:accent6>
          <a:srgbClr val="008A8A"/>
        </a:accent6>
        <a:hlink>
          <a:srgbClr val="00C2B4"/>
        </a:hlink>
        <a:folHlink>
          <a:srgbClr val="97CC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EMC brand template 2007 rev D 11">
        <a:dk1>
          <a:srgbClr val="AF2B6B"/>
        </a:dk1>
        <a:lt1>
          <a:srgbClr val="FFFFFF"/>
        </a:lt1>
        <a:dk2>
          <a:srgbClr val="91004B"/>
        </a:dk2>
        <a:lt2>
          <a:srgbClr val="000000"/>
        </a:lt2>
        <a:accent1>
          <a:srgbClr val="660033"/>
        </a:accent1>
        <a:accent2>
          <a:srgbClr val="91004B"/>
        </a:accent2>
        <a:accent3>
          <a:srgbClr val="FFFFFF"/>
        </a:accent3>
        <a:accent4>
          <a:srgbClr val="95235A"/>
        </a:accent4>
        <a:accent5>
          <a:srgbClr val="B8AAAD"/>
        </a:accent5>
        <a:accent6>
          <a:srgbClr val="830043"/>
        </a:accent6>
        <a:hlink>
          <a:srgbClr val="AF2B6B"/>
        </a:hlink>
        <a:folHlink>
          <a:srgbClr val="B9528B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EMC brand template 2007 rev D 12">
        <a:dk1>
          <a:srgbClr val="99388C"/>
        </a:dk1>
        <a:lt1>
          <a:srgbClr val="FFFFFF"/>
        </a:lt1>
        <a:dk2>
          <a:srgbClr val="552969"/>
        </a:dk2>
        <a:lt2>
          <a:srgbClr val="000000"/>
        </a:lt2>
        <a:accent1>
          <a:srgbClr val="361F51"/>
        </a:accent1>
        <a:accent2>
          <a:srgbClr val="552969"/>
        </a:accent2>
        <a:accent3>
          <a:srgbClr val="FFFFFF"/>
        </a:accent3>
        <a:accent4>
          <a:srgbClr val="822E77"/>
        </a:accent4>
        <a:accent5>
          <a:srgbClr val="AEABB3"/>
        </a:accent5>
        <a:accent6>
          <a:srgbClr val="4C245E"/>
        </a:accent6>
        <a:hlink>
          <a:srgbClr val="99388C"/>
        </a:hlink>
        <a:folHlink>
          <a:srgbClr val="C73C9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SE_Lime">
  <a:themeElements>
    <a:clrScheme name="SE_Lime_ab">
      <a:dk1>
        <a:srgbClr val="000000"/>
      </a:dk1>
      <a:lt1>
        <a:srgbClr val="FFFFFF"/>
      </a:lt1>
      <a:dk2>
        <a:srgbClr val="65BB10"/>
      </a:dk2>
      <a:lt2>
        <a:srgbClr val="FFFFFF"/>
      </a:lt2>
      <a:accent1>
        <a:srgbClr val="65BB10"/>
      </a:accent1>
      <a:accent2>
        <a:srgbClr val="206000"/>
      </a:accent2>
      <a:accent3>
        <a:srgbClr val="8EC76E"/>
      </a:accent3>
      <a:accent4>
        <a:srgbClr val="B2D69A"/>
      </a:accent4>
      <a:accent5>
        <a:srgbClr val="D7EACA"/>
      </a:accent5>
      <a:accent6>
        <a:srgbClr val="869C7D"/>
      </a:accent6>
      <a:hlink>
        <a:srgbClr val="0070C0"/>
      </a:hlink>
      <a:folHlink>
        <a:srgbClr val="CE0057"/>
      </a:folHlink>
    </a:clrScheme>
    <a:fontScheme name="SE Rebrand DNA">
      <a:majorFont>
        <a:latin typeface="American Typewriter SE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SEMC brand template 2007 rev D 1">
        <a:dk1>
          <a:srgbClr val="000000"/>
        </a:dk1>
        <a:lt1>
          <a:srgbClr val="FFFFFF"/>
        </a:lt1>
        <a:dk2>
          <a:srgbClr val="AE0E14"/>
        </a:dk2>
        <a:lt2>
          <a:srgbClr val="FFFFFF"/>
        </a:lt2>
        <a:accent1>
          <a:srgbClr val="870000"/>
        </a:accent1>
        <a:accent2>
          <a:srgbClr val="AE1114"/>
        </a:accent2>
        <a:accent3>
          <a:srgbClr val="D3AAAA"/>
        </a:accent3>
        <a:accent4>
          <a:srgbClr val="DADADA"/>
        </a:accent4>
        <a:accent5>
          <a:srgbClr val="C3AAAA"/>
        </a:accent5>
        <a:accent6>
          <a:srgbClr val="9D0E11"/>
        </a:accent6>
        <a:hlink>
          <a:srgbClr val="DC0000"/>
        </a:hlink>
        <a:folHlink>
          <a:srgbClr val="FF3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EMC brand template 2007 rev D 2">
        <a:dk1>
          <a:srgbClr val="000000"/>
        </a:dk1>
        <a:lt1>
          <a:srgbClr val="FFFFFF"/>
        </a:lt1>
        <a:dk2>
          <a:srgbClr val="DA6800"/>
        </a:dk2>
        <a:lt2>
          <a:srgbClr val="FFFFFF"/>
        </a:lt2>
        <a:accent1>
          <a:srgbClr val="D04F00"/>
        </a:accent1>
        <a:accent2>
          <a:srgbClr val="DA6800"/>
        </a:accent2>
        <a:accent3>
          <a:srgbClr val="EAB9AA"/>
        </a:accent3>
        <a:accent4>
          <a:srgbClr val="DADADA"/>
        </a:accent4>
        <a:accent5>
          <a:srgbClr val="E4B2AA"/>
        </a:accent5>
        <a:accent6>
          <a:srgbClr val="C55E00"/>
        </a:accent6>
        <a:hlink>
          <a:srgbClr val="FF9100"/>
        </a:hlink>
        <a:folHlink>
          <a:srgbClr val="FFA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EMC brand template 2007 rev D 3">
        <a:dk1>
          <a:srgbClr val="000000"/>
        </a:dk1>
        <a:lt1>
          <a:srgbClr val="FFFFFF"/>
        </a:lt1>
        <a:dk2>
          <a:srgbClr val="499335"/>
        </a:dk2>
        <a:lt2>
          <a:srgbClr val="FFFFFF"/>
        </a:lt2>
        <a:accent1>
          <a:srgbClr val="3E7835"/>
        </a:accent1>
        <a:accent2>
          <a:srgbClr val="499335"/>
        </a:accent2>
        <a:accent3>
          <a:srgbClr val="B1C8AE"/>
        </a:accent3>
        <a:accent4>
          <a:srgbClr val="DADADA"/>
        </a:accent4>
        <a:accent5>
          <a:srgbClr val="AFBEAE"/>
        </a:accent5>
        <a:accent6>
          <a:srgbClr val="41852F"/>
        </a:accent6>
        <a:hlink>
          <a:srgbClr val="8CC63F"/>
        </a:hlink>
        <a:folHlink>
          <a:srgbClr val="B7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EMC brand template 2007 rev D 4">
        <a:dk1>
          <a:srgbClr val="000000"/>
        </a:dk1>
        <a:lt1>
          <a:srgbClr val="FFFFFF"/>
        </a:lt1>
        <a:dk2>
          <a:srgbClr val="009999"/>
        </a:dk2>
        <a:lt2>
          <a:srgbClr val="FFFFFF"/>
        </a:lt2>
        <a:accent1>
          <a:srgbClr val="006666"/>
        </a:accent1>
        <a:accent2>
          <a:srgbClr val="009999"/>
        </a:accent2>
        <a:accent3>
          <a:srgbClr val="AACACA"/>
        </a:accent3>
        <a:accent4>
          <a:srgbClr val="DADADA"/>
        </a:accent4>
        <a:accent5>
          <a:srgbClr val="AAB8B8"/>
        </a:accent5>
        <a:accent6>
          <a:srgbClr val="008A8A"/>
        </a:accent6>
        <a:hlink>
          <a:srgbClr val="00C2B4"/>
        </a:hlink>
        <a:folHlink>
          <a:srgbClr val="97CC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EMC brand template 2007 rev D 5">
        <a:dk1>
          <a:srgbClr val="000000"/>
        </a:dk1>
        <a:lt1>
          <a:srgbClr val="FFFFFF"/>
        </a:lt1>
        <a:dk2>
          <a:srgbClr val="91004B"/>
        </a:dk2>
        <a:lt2>
          <a:srgbClr val="FFFFFF"/>
        </a:lt2>
        <a:accent1>
          <a:srgbClr val="660033"/>
        </a:accent1>
        <a:accent2>
          <a:srgbClr val="91004B"/>
        </a:accent2>
        <a:accent3>
          <a:srgbClr val="C7AAB1"/>
        </a:accent3>
        <a:accent4>
          <a:srgbClr val="DADADA"/>
        </a:accent4>
        <a:accent5>
          <a:srgbClr val="B8AAAD"/>
        </a:accent5>
        <a:accent6>
          <a:srgbClr val="830043"/>
        </a:accent6>
        <a:hlink>
          <a:srgbClr val="AF2B6B"/>
        </a:hlink>
        <a:folHlink>
          <a:srgbClr val="B9528B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EMC brand template 2007 rev D 6">
        <a:dk1>
          <a:srgbClr val="000000"/>
        </a:dk1>
        <a:lt1>
          <a:srgbClr val="FFFFFF"/>
        </a:lt1>
        <a:dk2>
          <a:srgbClr val="552969"/>
        </a:dk2>
        <a:lt2>
          <a:srgbClr val="FFFFFF"/>
        </a:lt2>
        <a:accent1>
          <a:srgbClr val="361F51"/>
        </a:accent1>
        <a:accent2>
          <a:srgbClr val="552969"/>
        </a:accent2>
        <a:accent3>
          <a:srgbClr val="B4ACB9"/>
        </a:accent3>
        <a:accent4>
          <a:srgbClr val="DADADA"/>
        </a:accent4>
        <a:accent5>
          <a:srgbClr val="AEABB3"/>
        </a:accent5>
        <a:accent6>
          <a:srgbClr val="4C245E"/>
        </a:accent6>
        <a:hlink>
          <a:srgbClr val="99388C"/>
        </a:hlink>
        <a:folHlink>
          <a:srgbClr val="C73C9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EMC brand template 2007 rev D 7">
        <a:dk1>
          <a:srgbClr val="DC0000"/>
        </a:dk1>
        <a:lt1>
          <a:srgbClr val="FFFFFF"/>
        </a:lt1>
        <a:dk2>
          <a:srgbClr val="AE1114"/>
        </a:dk2>
        <a:lt2>
          <a:srgbClr val="000000"/>
        </a:lt2>
        <a:accent1>
          <a:srgbClr val="870000"/>
        </a:accent1>
        <a:accent2>
          <a:srgbClr val="AE1114"/>
        </a:accent2>
        <a:accent3>
          <a:srgbClr val="FFFFFF"/>
        </a:accent3>
        <a:accent4>
          <a:srgbClr val="BC0000"/>
        </a:accent4>
        <a:accent5>
          <a:srgbClr val="C3AAAA"/>
        </a:accent5>
        <a:accent6>
          <a:srgbClr val="9D0E11"/>
        </a:accent6>
        <a:hlink>
          <a:srgbClr val="DC0000"/>
        </a:hlink>
        <a:folHlink>
          <a:srgbClr val="FF3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EMC brand template 2007 rev D 8">
        <a:dk1>
          <a:srgbClr val="FF9100"/>
        </a:dk1>
        <a:lt1>
          <a:srgbClr val="FFFFFF"/>
        </a:lt1>
        <a:dk2>
          <a:srgbClr val="DA6800"/>
        </a:dk2>
        <a:lt2>
          <a:srgbClr val="000000"/>
        </a:lt2>
        <a:accent1>
          <a:srgbClr val="D04F00"/>
        </a:accent1>
        <a:accent2>
          <a:srgbClr val="DA6800"/>
        </a:accent2>
        <a:accent3>
          <a:srgbClr val="FFFFFF"/>
        </a:accent3>
        <a:accent4>
          <a:srgbClr val="DA7B00"/>
        </a:accent4>
        <a:accent5>
          <a:srgbClr val="E4B2AA"/>
        </a:accent5>
        <a:accent6>
          <a:srgbClr val="C55E00"/>
        </a:accent6>
        <a:hlink>
          <a:srgbClr val="FF9100"/>
        </a:hlink>
        <a:folHlink>
          <a:srgbClr val="FFA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EMC brand template 2007 rev D 9">
        <a:dk1>
          <a:srgbClr val="8CC63F"/>
        </a:dk1>
        <a:lt1>
          <a:srgbClr val="FFFFFF"/>
        </a:lt1>
        <a:dk2>
          <a:srgbClr val="499335"/>
        </a:dk2>
        <a:lt2>
          <a:srgbClr val="000000"/>
        </a:lt2>
        <a:accent1>
          <a:srgbClr val="3E7835"/>
        </a:accent1>
        <a:accent2>
          <a:srgbClr val="499335"/>
        </a:accent2>
        <a:accent3>
          <a:srgbClr val="FFFFFF"/>
        </a:accent3>
        <a:accent4>
          <a:srgbClr val="77A934"/>
        </a:accent4>
        <a:accent5>
          <a:srgbClr val="AFBEAE"/>
        </a:accent5>
        <a:accent6>
          <a:srgbClr val="41852F"/>
        </a:accent6>
        <a:hlink>
          <a:srgbClr val="8CC63F"/>
        </a:hlink>
        <a:folHlink>
          <a:srgbClr val="B7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EMC brand template 2007 rev D 10">
        <a:dk1>
          <a:srgbClr val="00C2B4"/>
        </a:dk1>
        <a:lt1>
          <a:srgbClr val="FFFFFF"/>
        </a:lt1>
        <a:dk2>
          <a:srgbClr val="009999"/>
        </a:dk2>
        <a:lt2>
          <a:srgbClr val="000000"/>
        </a:lt2>
        <a:accent1>
          <a:srgbClr val="006666"/>
        </a:accent1>
        <a:accent2>
          <a:srgbClr val="009999"/>
        </a:accent2>
        <a:accent3>
          <a:srgbClr val="FFFFFF"/>
        </a:accent3>
        <a:accent4>
          <a:srgbClr val="00A599"/>
        </a:accent4>
        <a:accent5>
          <a:srgbClr val="AAB8B8"/>
        </a:accent5>
        <a:accent6>
          <a:srgbClr val="008A8A"/>
        </a:accent6>
        <a:hlink>
          <a:srgbClr val="00C2B4"/>
        </a:hlink>
        <a:folHlink>
          <a:srgbClr val="97CC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EMC brand template 2007 rev D 11">
        <a:dk1>
          <a:srgbClr val="AF2B6B"/>
        </a:dk1>
        <a:lt1>
          <a:srgbClr val="FFFFFF"/>
        </a:lt1>
        <a:dk2>
          <a:srgbClr val="91004B"/>
        </a:dk2>
        <a:lt2>
          <a:srgbClr val="000000"/>
        </a:lt2>
        <a:accent1>
          <a:srgbClr val="660033"/>
        </a:accent1>
        <a:accent2>
          <a:srgbClr val="91004B"/>
        </a:accent2>
        <a:accent3>
          <a:srgbClr val="FFFFFF"/>
        </a:accent3>
        <a:accent4>
          <a:srgbClr val="95235A"/>
        </a:accent4>
        <a:accent5>
          <a:srgbClr val="B8AAAD"/>
        </a:accent5>
        <a:accent6>
          <a:srgbClr val="830043"/>
        </a:accent6>
        <a:hlink>
          <a:srgbClr val="AF2B6B"/>
        </a:hlink>
        <a:folHlink>
          <a:srgbClr val="B9528B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EMC brand template 2007 rev D 12">
        <a:dk1>
          <a:srgbClr val="99388C"/>
        </a:dk1>
        <a:lt1>
          <a:srgbClr val="FFFFFF"/>
        </a:lt1>
        <a:dk2>
          <a:srgbClr val="552969"/>
        </a:dk2>
        <a:lt2>
          <a:srgbClr val="000000"/>
        </a:lt2>
        <a:accent1>
          <a:srgbClr val="361F51"/>
        </a:accent1>
        <a:accent2>
          <a:srgbClr val="552969"/>
        </a:accent2>
        <a:accent3>
          <a:srgbClr val="FFFFFF"/>
        </a:accent3>
        <a:accent4>
          <a:srgbClr val="822E77"/>
        </a:accent4>
        <a:accent5>
          <a:srgbClr val="AEABB3"/>
        </a:accent5>
        <a:accent6>
          <a:srgbClr val="4C245E"/>
        </a:accent6>
        <a:hlink>
          <a:srgbClr val="99388C"/>
        </a:hlink>
        <a:folHlink>
          <a:srgbClr val="C73C9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SE Orange">
  <a:themeElements>
    <a:clrScheme name="SE_Orange_ab">
      <a:dk1>
        <a:srgbClr val="000000"/>
      </a:dk1>
      <a:lt1>
        <a:srgbClr val="FFFFFF"/>
      </a:lt1>
      <a:dk2>
        <a:srgbClr val="EC7100"/>
      </a:dk2>
      <a:lt2>
        <a:srgbClr val="FFFFFF"/>
      </a:lt2>
      <a:accent1>
        <a:srgbClr val="EC7100"/>
      </a:accent1>
      <a:accent2>
        <a:srgbClr val="773B00"/>
      </a:accent2>
      <a:accent3>
        <a:srgbClr val="EF9152"/>
      </a:accent3>
      <a:accent4>
        <a:srgbClr val="F4B284"/>
      </a:accent4>
      <a:accent5>
        <a:srgbClr val="FAD6BB"/>
      </a:accent5>
      <a:accent6>
        <a:srgbClr val="AD876C"/>
      </a:accent6>
      <a:hlink>
        <a:srgbClr val="0070C0"/>
      </a:hlink>
      <a:folHlink>
        <a:srgbClr val="CE0057"/>
      </a:folHlink>
    </a:clrScheme>
    <a:fontScheme name="SE Rebrand DNA">
      <a:majorFont>
        <a:latin typeface="American Typewriter SE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SEMC brand template 2007 rev D 1">
        <a:dk1>
          <a:srgbClr val="000000"/>
        </a:dk1>
        <a:lt1>
          <a:srgbClr val="FFFFFF"/>
        </a:lt1>
        <a:dk2>
          <a:srgbClr val="AE0E14"/>
        </a:dk2>
        <a:lt2>
          <a:srgbClr val="FFFFFF"/>
        </a:lt2>
        <a:accent1>
          <a:srgbClr val="870000"/>
        </a:accent1>
        <a:accent2>
          <a:srgbClr val="AE1114"/>
        </a:accent2>
        <a:accent3>
          <a:srgbClr val="D3AAAA"/>
        </a:accent3>
        <a:accent4>
          <a:srgbClr val="DADADA"/>
        </a:accent4>
        <a:accent5>
          <a:srgbClr val="C3AAAA"/>
        </a:accent5>
        <a:accent6>
          <a:srgbClr val="9D0E11"/>
        </a:accent6>
        <a:hlink>
          <a:srgbClr val="DC0000"/>
        </a:hlink>
        <a:folHlink>
          <a:srgbClr val="FF3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EMC brand template 2007 rev D 2">
        <a:dk1>
          <a:srgbClr val="000000"/>
        </a:dk1>
        <a:lt1>
          <a:srgbClr val="FFFFFF"/>
        </a:lt1>
        <a:dk2>
          <a:srgbClr val="DA6800"/>
        </a:dk2>
        <a:lt2>
          <a:srgbClr val="FFFFFF"/>
        </a:lt2>
        <a:accent1>
          <a:srgbClr val="D04F00"/>
        </a:accent1>
        <a:accent2>
          <a:srgbClr val="DA6800"/>
        </a:accent2>
        <a:accent3>
          <a:srgbClr val="EAB9AA"/>
        </a:accent3>
        <a:accent4>
          <a:srgbClr val="DADADA"/>
        </a:accent4>
        <a:accent5>
          <a:srgbClr val="E4B2AA"/>
        </a:accent5>
        <a:accent6>
          <a:srgbClr val="C55E00"/>
        </a:accent6>
        <a:hlink>
          <a:srgbClr val="FF9100"/>
        </a:hlink>
        <a:folHlink>
          <a:srgbClr val="FFA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EMC brand template 2007 rev D 3">
        <a:dk1>
          <a:srgbClr val="000000"/>
        </a:dk1>
        <a:lt1>
          <a:srgbClr val="FFFFFF"/>
        </a:lt1>
        <a:dk2>
          <a:srgbClr val="499335"/>
        </a:dk2>
        <a:lt2>
          <a:srgbClr val="FFFFFF"/>
        </a:lt2>
        <a:accent1>
          <a:srgbClr val="3E7835"/>
        </a:accent1>
        <a:accent2>
          <a:srgbClr val="499335"/>
        </a:accent2>
        <a:accent3>
          <a:srgbClr val="B1C8AE"/>
        </a:accent3>
        <a:accent4>
          <a:srgbClr val="DADADA"/>
        </a:accent4>
        <a:accent5>
          <a:srgbClr val="AFBEAE"/>
        </a:accent5>
        <a:accent6>
          <a:srgbClr val="41852F"/>
        </a:accent6>
        <a:hlink>
          <a:srgbClr val="8CC63F"/>
        </a:hlink>
        <a:folHlink>
          <a:srgbClr val="B7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EMC brand template 2007 rev D 4">
        <a:dk1>
          <a:srgbClr val="000000"/>
        </a:dk1>
        <a:lt1>
          <a:srgbClr val="FFFFFF"/>
        </a:lt1>
        <a:dk2>
          <a:srgbClr val="009999"/>
        </a:dk2>
        <a:lt2>
          <a:srgbClr val="FFFFFF"/>
        </a:lt2>
        <a:accent1>
          <a:srgbClr val="006666"/>
        </a:accent1>
        <a:accent2>
          <a:srgbClr val="009999"/>
        </a:accent2>
        <a:accent3>
          <a:srgbClr val="AACACA"/>
        </a:accent3>
        <a:accent4>
          <a:srgbClr val="DADADA"/>
        </a:accent4>
        <a:accent5>
          <a:srgbClr val="AAB8B8"/>
        </a:accent5>
        <a:accent6>
          <a:srgbClr val="008A8A"/>
        </a:accent6>
        <a:hlink>
          <a:srgbClr val="00C2B4"/>
        </a:hlink>
        <a:folHlink>
          <a:srgbClr val="97CC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EMC brand template 2007 rev D 5">
        <a:dk1>
          <a:srgbClr val="000000"/>
        </a:dk1>
        <a:lt1>
          <a:srgbClr val="FFFFFF"/>
        </a:lt1>
        <a:dk2>
          <a:srgbClr val="91004B"/>
        </a:dk2>
        <a:lt2>
          <a:srgbClr val="FFFFFF"/>
        </a:lt2>
        <a:accent1>
          <a:srgbClr val="660033"/>
        </a:accent1>
        <a:accent2>
          <a:srgbClr val="91004B"/>
        </a:accent2>
        <a:accent3>
          <a:srgbClr val="C7AAB1"/>
        </a:accent3>
        <a:accent4>
          <a:srgbClr val="DADADA"/>
        </a:accent4>
        <a:accent5>
          <a:srgbClr val="B8AAAD"/>
        </a:accent5>
        <a:accent6>
          <a:srgbClr val="830043"/>
        </a:accent6>
        <a:hlink>
          <a:srgbClr val="AF2B6B"/>
        </a:hlink>
        <a:folHlink>
          <a:srgbClr val="B9528B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EMC brand template 2007 rev D 6">
        <a:dk1>
          <a:srgbClr val="000000"/>
        </a:dk1>
        <a:lt1>
          <a:srgbClr val="FFFFFF"/>
        </a:lt1>
        <a:dk2>
          <a:srgbClr val="552969"/>
        </a:dk2>
        <a:lt2>
          <a:srgbClr val="FFFFFF"/>
        </a:lt2>
        <a:accent1>
          <a:srgbClr val="361F51"/>
        </a:accent1>
        <a:accent2>
          <a:srgbClr val="552969"/>
        </a:accent2>
        <a:accent3>
          <a:srgbClr val="B4ACB9"/>
        </a:accent3>
        <a:accent4>
          <a:srgbClr val="DADADA"/>
        </a:accent4>
        <a:accent5>
          <a:srgbClr val="AEABB3"/>
        </a:accent5>
        <a:accent6>
          <a:srgbClr val="4C245E"/>
        </a:accent6>
        <a:hlink>
          <a:srgbClr val="99388C"/>
        </a:hlink>
        <a:folHlink>
          <a:srgbClr val="C73C9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EMC brand template 2007 rev D 7">
        <a:dk1>
          <a:srgbClr val="DC0000"/>
        </a:dk1>
        <a:lt1>
          <a:srgbClr val="FFFFFF"/>
        </a:lt1>
        <a:dk2>
          <a:srgbClr val="AE1114"/>
        </a:dk2>
        <a:lt2>
          <a:srgbClr val="000000"/>
        </a:lt2>
        <a:accent1>
          <a:srgbClr val="870000"/>
        </a:accent1>
        <a:accent2>
          <a:srgbClr val="AE1114"/>
        </a:accent2>
        <a:accent3>
          <a:srgbClr val="FFFFFF"/>
        </a:accent3>
        <a:accent4>
          <a:srgbClr val="BC0000"/>
        </a:accent4>
        <a:accent5>
          <a:srgbClr val="C3AAAA"/>
        </a:accent5>
        <a:accent6>
          <a:srgbClr val="9D0E11"/>
        </a:accent6>
        <a:hlink>
          <a:srgbClr val="DC0000"/>
        </a:hlink>
        <a:folHlink>
          <a:srgbClr val="FF3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EMC brand template 2007 rev D 8">
        <a:dk1>
          <a:srgbClr val="FF9100"/>
        </a:dk1>
        <a:lt1>
          <a:srgbClr val="FFFFFF"/>
        </a:lt1>
        <a:dk2>
          <a:srgbClr val="DA6800"/>
        </a:dk2>
        <a:lt2>
          <a:srgbClr val="000000"/>
        </a:lt2>
        <a:accent1>
          <a:srgbClr val="D04F00"/>
        </a:accent1>
        <a:accent2>
          <a:srgbClr val="DA6800"/>
        </a:accent2>
        <a:accent3>
          <a:srgbClr val="FFFFFF"/>
        </a:accent3>
        <a:accent4>
          <a:srgbClr val="DA7B00"/>
        </a:accent4>
        <a:accent5>
          <a:srgbClr val="E4B2AA"/>
        </a:accent5>
        <a:accent6>
          <a:srgbClr val="C55E00"/>
        </a:accent6>
        <a:hlink>
          <a:srgbClr val="FF9100"/>
        </a:hlink>
        <a:folHlink>
          <a:srgbClr val="FFA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EMC brand template 2007 rev D 9">
        <a:dk1>
          <a:srgbClr val="8CC63F"/>
        </a:dk1>
        <a:lt1>
          <a:srgbClr val="FFFFFF"/>
        </a:lt1>
        <a:dk2>
          <a:srgbClr val="499335"/>
        </a:dk2>
        <a:lt2>
          <a:srgbClr val="000000"/>
        </a:lt2>
        <a:accent1>
          <a:srgbClr val="3E7835"/>
        </a:accent1>
        <a:accent2>
          <a:srgbClr val="499335"/>
        </a:accent2>
        <a:accent3>
          <a:srgbClr val="FFFFFF"/>
        </a:accent3>
        <a:accent4>
          <a:srgbClr val="77A934"/>
        </a:accent4>
        <a:accent5>
          <a:srgbClr val="AFBEAE"/>
        </a:accent5>
        <a:accent6>
          <a:srgbClr val="41852F"/>
        </a:accent6>
        <a:hlink>
          <a:srgbClr val="8CC63F"/>
        </a:hlink>
        <a:folHlink>
          <a:srgbClr val="B7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EMC brand template 2007 rev D 10">
        <a:dk1>
          <a:srgbClr val="00C2B4"/>
        </a:dk1>
        <a:lt1>
          <a:srgbClr val="FFFFFF"/>
        </a:lt1>
        <a:dk2>
          <a:srgbClr val="009999"/>
        </a:dk2>
        <a:lt2>
          <a:srgbClr val="000000"/>
        </a:lt2>
        <a:accent1>
          <a:srgbClr val="006666"/>
        </a:accent1>
        <a:accent2>
          <a:srgbClr val="009999"/>
        </a:accent2>
        <a:accent3>
          <a:srgbClr val="FFFFFF"/>
        </a:accent3>
        <a:accent4>
          <a:srgbClr val="00A599"/>
        </a:accent4>
        <a:accent5>
          <a:srgbClr val="AAB8B8"/>
        </a:accent5>
        <a:accent6>
          <a:srgbClr val="008A8A"/>
        </a:accent6>
        <a:hlink>
          <a:srgbClr val="00C2B4"/>
        </a:hlink>
        <a:folHlink>
          <a:srgbClr val="97CC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EMC brand template 2007 rev D 11">
        <a:dk1>
          <a:srgbClr val="AF2B6B"/>
        </a:dk1>
        <a:lt1>
          <a:srgbClr val="FFFFFF"/>
        </a:lt1>
        <a:dk2>
          <a:srgbClr val="91004B"/>
        </a:dk2>
        <a:lt2>
          <a:srgbClr val="000000"/>
        </a:lt2>
        <a:accent1>
          <a:srgbClr val="660033"/>
        </a:accent1>
        <a:accent2>
          <a:srgbClr val="91004B"/>
        </a:accent2>
        <a:accent3>
          <a:srgbClr val="FFFFFF"/>
        </a:accent3>
        <a:accent4>
          <a:srgbClr val="95235A"/>
        </a:accent4>
        <a:accent5>
          <a:srgbClr val="B8AAAD"/>
        </a:accent5>
        <a:accent6>
          <a:srgbClr val="830043"/>
        </a:accent6>
        <a:hlink>
          <a:srgbClr val="AF2B6B"/>
        </a:hlink>
        <a:folHlink>
          <a:srgbClr val="B9528B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EMC brand template 2007 rev D 12">
        <a:dk1>
          <a:srgbClr val="99388C"/>
        </a:dk1>
        <a:lt1>
          <a:srgbClr val="FFFFFF"/>
        </a:lt1>
        <a:dk2>
          <a:srgbClr val="552969"/>
        </a:dk2>
        <a:lt2>
          <a:srgbClr val="000000"/>
        </a:lt2>
        <a:accent1>
          <a:srgbClr val="361F51"/>
        </a:accent1>
        <a:accent2>
          <a:srgbClr val="552969"/>
        </a:accent2>
        <a:accent3>
          <a:srgbClr val="FFFFFF"/>
        </a:accent3>
        <a:accent4>
          <a:srgbClr val="822E77"/>
        </a:accent4>
        <a:accent5>
          <a:srgbClr val="AEABB3"/>
        </a:accent5>
        <a:accent6>
          <a:srgbClr val="4C245E"/>
        </a:accent6>
        <a:hlink>
          <a:srgbClr val="99388C"/>
        </a:hlink>
        <a:folHlink>
          <a:srgbClr val="C73C9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SE_Red">
  <a:themeElements>
    <a:clrScheme name="SE_Red_ab">
      <a:dk1>
        <a:srgbClr val="000000"/>
      </a:dk1>
      <a:lt1>
        <a:srgbClr val="FFFFFF"/>
      </a:lt1>
      <a:dk2>
        <a:srgbClr val="D4041D"/>
      </a:dk2>
      <a:lt2>
        <a:srgbClr val="FFFFFF"/>
      </a:lt2>
      <a:accent1>
        <a:srgbClr val="D4041D"/>
      </a:accent1>
      <a:accent2>
        <a:srgbClr val="500000"/>
      </a:accent2>
      <a:accent3>
        <a:srgbClr val="DD6249"/>
      </a:accent3>
      <a:accent4>
        <a:srgbClr val="E69178"/>
      </a:accent4>
      <a:accent5>
        <a:srgbClr val="F2C5B4"/>
      </a:accent5>
      <a:accent6>
        <a:srgbClr val="926C65"/>
      </a:accent6>
      <a:hlink>
        <a:srgbClr val="0070C0"/>
      </a:hlink>
      <a:folHlink>
        <a:srgbClr val="CE0057"/>
      </a:folHlink>
    </a:clrScheme>
    <a:fontScheme name="SE Rebrand DNA">
      <a:majorFont>
        <a:latin typeface="American Typewriter SE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SEMC brand template 2007 rev D 1">
        <a:dk1>
          <a:srgbClr val="000000"/>
        </a:dk1>
        <a:lt1>
          <a:srgbClr val="FFFFFF"/>
        </a:lt1>
        <a:dk2>
          <a:srgbClr val="AE0E14"/>
        </a:dk2>
        <a:lt2>
          <a:srgbClr val="FFFFFF"/>
        </a:lt2>
        <a:accent1>
          <a:srgbClr val="870000"/>
        </a:accent1>
        <a:accent2>
          <a:srgbClr val="AE1114"/>
        </a:accent2>
        <a:accent3>
          <a:srgbClr val="D3AAAA"/>
        </a:accent3>
        <a:accent4>
          <a:srgbClr val="DADADA"/>
        </a:accent4>
        <a:accent5>
          <a:srgbClr val="C3AAAA"/>
        </a:accent5>
        <a:accent6>
          <a:srgbClr val="9D0E11"/>
        </a:accent6>
        <a:hlink>
          <a:srgbClr val="DC0000"/>
        </a:hlink>
        <a:folHlink>
          <a:srgbClr val="FF3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EMC brand template 2007 rev D 2">
        <a:dk1>
          <a:srgbClr val="000000"/>
        </a:dk1>
        <a:lt1>
          <a:srgbClr val="FFFFFF"/>
        </a:lt1>
        <a:dk2>
          <a:srgbClr val="DA6800"/>
        </a:dk2>
        <a:lt2>
          <a:srgbClr val="FFFFFF"/>
        </a:lt2>
        <a:accent1>
          <a:srgbClr val="D04F00"/>
        </a:accent1>
        <a:accent2>
          <a:srgbClr val="DA6800"/>
        </a:accent2>
        <a:accent3>
          <a:srgbClr val="EAB9AA"/>
        </a:accent3>
        <a:accent4>
          <a:srgbClr val="DADADA"/>
        </a:accent4>
        <a:accent5>
          <a:srgbClr val="E4B2AA"/>
        </a:accent5>
        <a:accent6>
          <a:srgbClr val="C55E00"/>
        </a:accent6>
        <a:hlink>
          <a:srgbClr val="FF9100"/>
        </a:hlink>
        <a:folHlink>
          <a:srgbClr val="FFA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EMC brand template 2007 rev D 3">
        <a:dk1>
          <a:srgbClr val="000000"/>
        </a:dk1>
        <a:lt1>
          <a:srgbClr val="FFFFFF"/>
        </a:lt1>
        <a:dk2>
          <a:srgbClr val="499335"/>
        </a:dk2>
        <a:lt2>
          <a:srgbClr val="FFFFFF"/>
        </a:lt2>
        <a:accent1>
          <a:srgbClr val="3E7835"/>
        </a:accent1>
        <a:accent2>
          <a:srgbClr val="499335"/>
        </a:accent2>
        <a:accent3>
          <a:srgbClr val="B1C8AE"/>
        </a:accent3>
        <a:accent4>
          <a:srgbClr val="DADADA"/>
        </a:accent4>
        <a:accent5>
          <a:srgbClr val="AFBEAE"/>
        </a:accent5>
        <a:accent6>
          <a:srgbClr val="41852F"/>
        </a:accent6>
        <a:hlink>
          <a:srgbClr val="8CC63F"/>
        </a:hlink>
        <a:folHlink>
          <a:srgbClr val="B7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EMC brand template 2007 rev D 4">
        <a:dk1>
          <a:srgbClr val="000000"/>
        </a:dk1>
        <a:lt1>
          <a:srgbClr val="FFFFFF"/>
        </a:lt1>
        <a:dk2>
          <a:srgbClr val="009999"/>
        </a:dk2>
        <a:lt2>
          <a:srgbClr val="FFFFFF"/>
        </a:lt2>
        <a:accent1>
          <a:srgbClr val="006666"/>
        </a:accent1>
        <a:accent2>
          <a:srgbClr val="009999"/>
        </a:accent2>
        <a:accent3>
          <a:srgbClr val="AACACA"/>
        </a:accent3>
        <a:accent4>
          <a:srgbClr val="DADADA"/>
        </a:accent4>
        <a:accent5>
          <a:srgbClr val="AAB8B8"/>
        </a:accent5>
        <a:accent6>
          <a:srgbClr val="008A8A"/>
        </a:accent6>
        <a:hlink>
          <a:srgbClr val="00C2B4"/>
        </a:hlink>
        <a:folHlink>
          <a:srgbClr val="97CC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EMC brand template 2007 rev D 5">
        <a:dk1>
          <a:srgbClr val="000000"/>
        </a:dk1>
        <a:lt1>
          <a:srgbClr val="FFFFFF"/>
        </a:lt1>
        <a:dk2>
          <a:srgbClr val="91004B"/>
        </a:dk2>
        <a:lt2>
          <a:srgbClr val="FFFFFF"/>
        </a:lt2>
        <a:accent1>
          <a:srgbClr val="660033"/>
        </a:accent1>
        <a:accent2>
          <a:srgbClr val="91004B"/>
        </a:accent2>
        <a:accent3>
          <a:srgbClr val="C7AAB1"/>
        </a:accent3>
        <a:accent4>
          <a:srgbClr val="DADADA"/>
        </a:accent4>
        <a:accent5>
          <a:srgbClr val="B8AAAD"/>
        </a:accent5>
        <a:accent6>
          <a:srgbClr val="830043"/>
        </a:accent6>
        <a:hlink>
          <a:srgbClr val="AF2B6B"/>
        </a:hlink>
        <a:folHlink>
          <a:srgbClr val="B9528B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EMC brand template 2007 rev D 6">
        <a:dk1>
          <a:srgbClr val="000000"/>
        </a:dk1>
        <a:lt1>
          <a:srgbClr val="FFFFFF"/>
        </a:lt1>
        <a:dk2>
          <a:srgbClr val="552969"/>
        </a:dk2>
        <a:lt2>
          <a:srgbClr val="FFFFFF"/>
        </a:lt2>
        <a:accent1>
          <a:srgbClr val="361F51"/>
        </a:accent1>
        <a:accent2>
          <a:srgbClr val="552969"/>
        </a:accent2>
        <a:accent3>
          <a:srgbClr val="B4ACB9"/>
        </a:accent3>
        <a:accent4>
          <a:srgbClr val="DADADA"/>
        </a:accent4>
        <a:accent5>
          <a:srgbClr val="AEABB3"/>
        </a:accent5>
        <a:accent6>
          <a:srgbClr val="4C245E"/>
        </a:accent6>
        <a:hlink>
          <a:srgbClr val="99388C"/>
        </a:hlink>
        <a:folHlink>
          <a:srgbClr val="C73C9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EMC brand template 2007 rev D 7">
        <a:dk1>
          <a:srgbClr val="DC0000"/>
        </a:dk1>
        <a:lt1>
          <a:srgbClr val="FFFFFF"/>
        </a:lt1>
        <a:dk2>
          <a:srgbClr val="AE1114"/>
        </a:dk2>
        <a:lt2>
          <a:srgbClr val="000000"/>
        </a:lt2>
        <a:accent1>
          <a:srgbClr val="870000"/>
        </a:accent1>
        <a:accent2>
          <a:srgbClr val="AE1114"/>
        </a:accent2>
        <a:accent3>
          <a:srgbClr val="FFFFFF"/>
        </a:accent3>
        <a:accent4>
          <a:srgbClr val="BC0000"/>
        </a:accent4>
        <a:accent5>
          <a:srgbClr val="C3AAAA"/>
        </a:accent5>
        <a:accent6>
          <a:srgbClr val="9D0E11"/>
        </a:accent6>
        <a:hlink>
          <a:srgbClr val="DC0000"/>
        </a:hlink>
        <a:folHlink>
          <a:srgbClr val="FF3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EMC brand template 2007 rev D 8">
        <a:dk1>
          <a:srgbClr val="FF9100"/>
        </a:dk1>
        <a:lt1>
          <a:srgbClr val="FFFFFF"/>
        </a:lt1>
        <a:dk2>
          <a:srgbClr val="DA6800"/>
        </a:dk2>
        <a:lt2>
          <a:srgbClr val="000000"/>
        </a:lt2>
        <a:accent1>
          <a:srgbClr val="D04F00"/>
        </a:accent1>
        <a:accent2>
          <a:srgbClr val="DA6800"/>
        </a:accent2>
        <a:accent3>
          <a:srgbClr val="FFFFFF"/>
        </a:accent3>
        <a:accent4>
          <a:srgbClr val="DA7B00"/>
        </a:accent4>
        <a:accent5>
          <a:srgbClr val="E4B2AA"/>
        </a:accent5>
        <a:accent6>
          <a:srgbClr val="C55E00"/>
        </a:accent6>
        <a:hlink>
          <a:srgbClr val="FF9100"/>
        </a:hlink>
        <a:folHlink>
          <a:srgbClr val="FFA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EMC brand template 2007 rev D 9">
        <a:dk1>
          <a:srgbClr val="8CC63F"/>
        </a:dk1>
        <a:lt1>
          <a:srgbClr val="FFFFFF"/>
        </a:lt1>
        <a:dk2>
          <a:srgbClr val="499335"/>
        </a:dk2>
        <a:lt2>
          <a:srgbClr val="000000"/>
        </a:lt2>
        <a:accent1>
          <a:srgbClr val="3E7835"/>
        </a:accent1>
        <a:accent2>
          <a:srgbClr val="499335"/>
        </a:accent2>
        <a:accent3>
          <a:srgbClr val="FFFFFF"/>
        </a:accent3>
        <a:accent4>
          <a:srgbClr val="77A934"/>
        </a:accent4>
        <a:accent5>
          <a:srgbClr val="AFBEAE"/>
        </a:accent5>
        <a:accent6>
          <a:srgbClr val="41852F"/>
        </a:accent6>
        <a:hlink>
          <a:srgbClr val="8CC63F"/>
        </a:hlink>
        <a:folHlink>
          <a:srgbClr val="B7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EMC brand template 2007 rev D 10">
        <a:dk1>
          <a:srgbClr val="00C2B4"/>
        </a:dk1>
        <a:lt1>
          <a:srgbClr val="FFFFFF"/>
        </a:lt1>
        <a:dk2>
          <a:srgbClr val="009999"/>
        </a:dk2>
        <a:lt2>
          <a:srgbClr val="000000"/>
        </a:lt2>
        <a:accent1>
          <a:srgbClr val="006666"/>
        </a:accent1>
        <a:accent2>
          <a:srgbClr val="009999"/>
        </a:accent2>
        <a:accent3>
          <a:srgbClr val="FFFFFF"/>
        </a:accent3>
        <a:accent4>
          <a:srgbClr val="00A599"/>
        </a:accent4>
        <a:accent5>
          <a:srgbClr val="AAB8B8"/>
        </a:accent5>
        <a:accent6>
          <a:srgbClr val="008A8A"/>
        </a:accent6>
        <a:hlink>
          <a:srgbClr val="00C2B4"/>
        </a:hlink>
        <a:folHlink>
          <a:srgbClr val="97CC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EMC brand template 2007 rev D 11">
        <a:dk1>
          <a:srgbClr val="AF2B6B"/>
        </a:dk1>
        <a:lt1>
          <a:srgbClr val="FFFFFF"/>
        </a:lt1>
        <a:dk2>
          <a:srgbClr val="91004B"/>
        </a:dk2>
        <a:lt2>
          <a:srgbClr val="000000"/>
        </a:lt2>
        <a:accent1>
          <a:srgbClr val="660033"/>
        </a:accent1>
        <a:accent2>
          <a:srgbClr val="91004B"/>
        </a:accent2>
        <a:accent3>
          <a:srgbClr val="FFFFFF"/>
        </a:accent3>
        <a:accent4>
          <a:srgbClr val="95235A"/>
        </a:accent4>
        <a:accent5>
          <a:srgbClr val="B8AAAD"/>
        </a:accent5>
        <a:accent6>
          <a:srgbClr val="830043"/>
        </a:accent6>
        <a:hlink>
          <a:srgbClr val="AF2B6B"/>
        </a:hlink>
        <a:folHlink>
          <a:srgbClr val="B9528B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EMC brand template 2007 rev D 12">
        <a:dk1>
          <a:srgbClr val="99388C"/>
        </a:dk1>
        <a:lt1>
          <a:srgbClr val="FFFFFF"/>
        </a:lt1>
        <a:dk2>
          <a:srgbClr val="552969"/>
        </a:dk2>
        <a:lt2>
          <a:srgbClr val="000000"/>
        </a:lt2>
        <a:accent1>
          <a:srgbClr val="361F51"/>
        </a:accent1>
        <a:accent2>
          <a:srgbClr val="552969"/>
        </a:accent2>
        <a:accent3>
          <a:srgbClr val="FFFFFF"/>
        </a:accent3>
        <a:accent4>
          <a:srgbClr val="822E77"/>
        </a:accent4>
        <a:accent5>
          <a:srgbClr val="AEABB3"/>
        </a:accent5>
        <a:accent6>
          <a:srgbClr val="4C245E"/>
        </a:accent6>
        <a:hlink>
          <a:srgbClr val="99388C"/>
        </a:hlink>
        <a:folHlink>
          <a:srgbClr val="C73C9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SE_Purple">
  <a:themeElements>
    <a:clrScheme name="SE_Purple_ab">
      <a:dk1>
        <a:srgbClr val="000000"/>
      </a:dk1>
      <a:lt1>
        <a:srgbClr val="FFFFFF"/>
      </a:lt1>
      <a:dk2>
        <a:srgbClr val="96078E"/>
      </a:dk2>
      <a:lt2>
        <a:srgbClr val="FFFFFF"/>
      </a:lt2>
      <a:accent1>
        <a:srgbClr val="96078E"/>
      </a:accent1>
      <a:accent2>
        <a:srgbClr val="390049"/>
      </a:accent2>
      <a:accent3>
        <a:srgbClr val="A45EA2"/>
      </a:accent3>
      <a:accent4>
        <a:srgbClr val="BD8CBC"/>
      </a:accent4>
      <a:accent5>
        <a:srgbClr val="D8C0DD"/>
      </a:accent5>
      <a:accent6>
        <a:srgbClr val="826C8A"/>
      </a:accent6>
      <a:hlink>
        <a:srgbClr val="0070C0"/>
      </a:hlink>
      <a:folHlink>
        <a:srgbClr val="D4041D"/>
      </a:folHlink>
    </a:clrScheme>
    <a:fontScheme name="SE Rebrand DNA">
      <a:majorFont>
        <a:latin typeface="American Typewriter SE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SEMC brand template 2007 rev D 1">
        <a:dk1>
          <a:srgbClr val="000000"/>
        </a:dk1>
        <a:lt1>
          <a:srgbClr val="FFFFFF"/>
        </a:lt1>
        <a:dk2>
          <a:srgbClr val="AE0E14"/>
        </a:dk2>
        <a:lt2>
          <a:srgbClr val="FFFFFF"/>
        </a:lt2>
        <a:accent1>
          <a:srgbClr val="870000"/>
        </a:accent1>
        <a:accent2>
          <a:srgbClr val="AE1114"/>
        </a:accent2>
        <a:accent3>
          <a:srgbClr val="D3AAAA"/>
        </a:accent3>
        <a:accent4>
          <a:srgbClr val="DADADA"/>
        </a:accent4>
        <a:accent5>
          <a:srgbClr val="C3AAAA"/>
        </a:accent5>
        <a:accent6>
          <a:srgbClr val="9D0E11"/>
        </a:accent6>
        <a:hlink>
          <a:srgbClr val="DC0000"/>
        </a:hlink>
        <a:folHlink>
          <a:srgbClr val="FF3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EMC brand template 2007 rev D 2">
        <a:dk1>
          <a:srgbClr val="000000"/>
        </a:dk1>
        <a:lt1>
          <a:srgbClr val="FFFFFF"/>
        </a:lt1>
        <a:dk2>
          <a:srgbClr val="DA6800"/>
        </a:dk2>
        <a:lt2>
          <a:srgbClr val="FFFFFF"/>
        </a:lt2>
        <a:accent1>
          <a:srgbClr val="D04F00"/>
        </a:accent1>
        <a:accent2>
          <a:srgbClr val="DA6800"/>
        </a:accent2>
        <a:accent3>
          <a:srgbClr val="EAB9AA"/>
        </a:accent3>
        <a:accent4>
          <a:srgbClr val="DADADA"/>
        </a:accent4>
        <a:accent5>
          <a:srgbClr val="E4B2AA"/>
        </a:accent5>
        <a:accent6>
          <a:srgbClr val="C55E00"/>
        </a:accent6>
        <a:hlink>
          <a:srgbClr val="FF9100"/>
        </a:hlink>
        <a:folHlink>
          <a:srgbClr val="FFA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EMC brand template 2007 rev D 3">
        <a:dk1>
          <a:srgbClr val="000000"/>
        </a:dk1>
        <a:lt1>
          <a:srgbClr val="FFFFFF"/>
        </a:lt1>
        <a:dk2>
          <a:srgbClr val="499335"/>
        </a:dk2>
        <a:lt2>
          <a:srgbClr val="FFFFFF"/>
        </a:lt2>
        <a:accent1>
          <a:srgbClr val="3E7835"/>
        </a:accent1>
        <a:accent2>
          <a:srgbClr val="499335"/>
        </a:accent2>
        <a:accent3>
          <a:srgbClr val="B1C8AE"/>
        </a:accent3>
        <a:accent4>
          <a:srgbClr val="DADADA"/>
        </a:accent4>
        <a:accent5>
          <a:srgbClr val="AFBEAE"/>
        </a:accent5>
        <a:accent6>
          <a:srgbClr val="41852F"/>
        </a:accent6>
        <a:hlink>
          <a:srgbClr val="8CC63F"/>
        </a:hlink>
        <a:folHlink>
          <a:srgbClr val="B7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EMC brand template 2007 rev D 4">
        <a:dk1>
          <a:srgbClr val="000000"/>
        </a:dk1>
        <a:lt1>
          <a:srgbClr val="FFFFFF"/>
        </a:lt1>
        <a:dk2>
          <a:srgbClr val="009999"/>
        </a:dk2>
        <a:lt2>
          <a:srgbClr val="FFFFFF"/>
        </a:lt2>
        <a:accent1>
          <a:srgbClr val="006666"/>
        </a:accent1>
        <a:accent2>
          <a:srgbClr val="009999"/>
        </a:accent2>
        <a:accent3>
          <a:srgbClr val="AACACA"/>
        </a:accent3>
        <a:accent4>
          <a:srgbClr val="DADADA"/>
        </a:accent4>
        <a:accent5>
          <a:srgbClr val="AAB8B8"/>
        </a:accent5>
        <a:accent6>
          <a:srgbClr val="008A8A"/>
        </a:accent6>
        <a:hlink>
          <a:srgbClr val="00C2B4"/>
        </a:hlink>
        <a:folHlink>
          <a:srgbClr val="97CC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EMC brand template 2007 rev D 5">
        <a:dk1>
          <a:srgbClr val="000000"/>
        </a:dk1>
        <a:lt1>
          <a:srgbClr val="FFFFFF"/>
        </a:lt1>
        <a:dk2>
          <a:srgbClr val="91004B"/>
        </a:dk2>
        <a:lt2>
          <a:srgbClr val="FFFFFF"/>
        </a:lt2>
        <a:accent1>
          <a:srgbClr val="660033"/>
        </a:accent1>
        <a:accent2>
          <a:srgbClr val="91004B"/>
        </a:accent2>
        <a:accent3>
          <a:srgbClr val="C7AAB1"/>
        </a:accent3>
        <a:accent4>
          <a:srgbClr val="DADADA"/>
        </a:accent4>
        <a:accent5>
          <a:srgbClr val="B8AAAD"/>
        </a:accent5>
        <a:accent6>
          <a:srgbClr val="830043"/>
        </a:accent6>
        <a:hlink>
          <a:srgbClr val="AF2B6B"/>
        </a:hlink>
        <a:folHlink>
          <a:srgbClr val="B9528B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EMC brand template 2007 rev D 6">
        <a:dk1>
          <a:srgbClr val="000000"/>
        </a:dk1>
        <a:lt1>
          <a:srgbClr val="FFFFFF"/>
        </a:lt1>
        <a:dk2>
          <a:srgbClr val="552969"/>
        </a:dk2>
        <a:lt2>
          <a:srgbClr val="FFFFFF"/>
        </a:lt2>
        <a:accent1>
          <a:srgbClr val="361F51"/>
        </a:accent1>
        <a:accent2>
          <a:srgbClr val="552969"/>
        </a:accent2>
        <a:accent3>
          <a:srgbClr val="B4ACB9"/>
        </a:accent3>
        <a:accent4>
          <a:srgbClr val="DADADA"/>
        </a:accent4>
        <a:accent5>
          <a:srgbClr val="AEABB3"/>
        </a:accent5>
        <a:accent6>
          <a:srgbClr val="4C245E"/>
        </a:accent6>
        <a:hlink>
          <a:srgbClr val="99388C"/>
        </a:hlink>
        <a:folHlink>
          <a:srgbClr val="C73C9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EMC brand template 2007 rev D 7">
        <a:dk1>
          <a:srgbClr val="DC0000"/>
        </a:dk1>
        <a:lt1>
          <a:srgbClr val="FFFFFF"/>
        </a:lt1>
        <a:dk2>
          <a:srgbClr val="AE1114"/>
        </a:dk2>
        <a:lt2>
          <a:srgbClr val="000000"/>
        </a:lt2>
        <a:accent1>
          <a:srgbClr val="870000"/>
        </a:accent1>
        <a:accent2>
          <a:srgbClr val="AE1114"/>
        </a:accent2>
        <a:accent3>
          <a:srgbClr val="FFFFFF"/>
        </a:accent3>
        <a:accent4>
          <a:srgbClr val="BC0000"/>
        </a:accent4>
        <a:accent5>
          <a:srgbClr val="C3AAAA"/>
        </a:accent5>
        <a:accent6>
          <a:srgbClr val="9D0E11"/>
        </a:accent6>
        <a:hlink>
          <a:srgbClr val="DC0000"/>
        </a:hlink>
        <a:folHlink>
          <a:srgbClr val="FF3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EMC brand template 2007 rev D 8">
        <a:dk1>
          <a:srgbClr val="FF9100"/>
        </a:dk1>
        <a:lt1>
          <a:srgbClr val="FFFFFF"/>
        </a:lt1>
        <a:dk2>
          <a:srgbClr val="DA6800"/>
        </a:dk2>
        <a:lt2>
          <a:srgbClr val="000000"/>
        </a:lt2>
        <a:accent1>
          <a:srgbClr val="D04F00"/>
        </a:accent1>
        <a:accent2>
          <a:srgbClr val="DA6800"/>
        </a:accent2>
        <a:accent3>
          <a:srgbClr val="FFFFFF"/>
        </a:accent3>
        <a:accent4>
          <a:srgbClr val="DA7B00"/>
        </a:accent4>
        <a:accent5>
          <a:srgbClr val="E4B2AA"/>
        </a:accent5>
        <a:accent6>
          <a:srgbClr val="C55E00"/>
        </a:accent6>
        <a:hlink>
          <a:srgbClr val="FF9100"/>
        </a:hlink>
        <a:folHlink>
          <a:srgbClr val="FFA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EMC brand template 2007 rev D 9">
        <a:dk1>
          <a:srgbClr val="8CC63F"/>
        </a:dk1>
        <a:lt1>
          <a:srgbClr val="FFFFFF"/>
        </a:lt1>
        <a:dk2>
          <a:srgbClr val="499335"/>
        </a:dk2>
        <a:lt2>
          <a:srgbClr val="000000"/>
        </a:lt2>
        <a:accent1>
          <a:srgbClr val="3E7835"/>
        </a:accent1>
        <a:accent2>
          <a:srgbClr val="499335"/>
        </a:accent2>
        <a:accent3>
          <a:srgbClr val="FFFFFF"/>
        </a:accent3>
        <a:accent4>
          <a:srgbClr val="77A934"/>
        </a:accent4>
        <a:accent5>
          <a:srgbClr val="AFBEAE"/>
        </a:accent5>
        <a:accent6>
          <a:srgbClr val="41852F"/>
        </a:accent6>
        <a:hlink>
          <a:srgbClr val="8CC63F"/>
        </a:hlink>
        <a:folHlink>
          <a:srgbClr val="B7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EMC brand template 2007 rev D 10">
        <a:dk1>
          <a:srgbClr val="00C2B4"/>
        </a:dk1>
        <a:lt1>
          <a:srgbClr val="FFFFFF"/>
        </a:lt1>
        <a:dk2>
          <a:srgbClr val="009999"/>
        </a:dk2>
        <a:lt2>
          <a:srgbClr val="000000"/>
        </a:lt2>
        <a:accent1>
          <a:srgbClr val="006666"/>
        </a:accent1>
        <a:accent2>
          <a:srgbClr val="009999"/>
        </a:accent2>
        <a:accent3>
          <a:srgbClr val="FFFFFF"/>
        </a:accent3>
        <a:accent4>
          <a:srgbClr val="00A599"/>
        </a:accent4>
        <a:accent5>
          <a:srgbClr val="AAB8B8"/>
        </a:accent5>
        <a:accent6>
          <a:srgbClr val="008A8A"/>
        </a:accent6>
        <a:hlink>
          <a:srgbClr val="00C2B4"/>
        </a:hlink>
        <a:folHlink>
          <a:srgbClr val="97CC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EMC brand template 2007 rev D 11">
        <a:dk1>
          <a:srgbClr val="AF2B6B"/>
        </a:dk1>
        <a:lt1>
          <a:srgbClr val="FFFFFF"/>
        </a:lt1>
        <a:dk2>
          <a:srgbClr val="91004B"/>
        </a:dk2>
        <a:lt2>
          <a:srgbClr val="000000"/>
        </a:lt2>
        <a:accent1>
          <a:srgbClr val="660033"/>
        </a:accent1>
        <a:accent2>
          <a:srgbClr val="91004B"/>
        </a:accent2>
        <a:accent3>
          <a:srgbClr val="FFFFFF"/>
        </a:accent3>
        <a:accent4>
          <a:srgbClr val="95235A"/>
        </a:accent4>
        <a:accent5>
          <a:srgbClr val="B8AAAD"/>
        </a:accent5>
        <a:accent6>
          <a:srgbClr val="830043"/>
        </a:accent6>
        <a:hlink>
          <a:srgbClr val="AF2B6B"/>
        </a:hlink>
        <a:folHlink>
          <a:srgbClr val="B9528B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EMC brand template 2007 rev D 12">
        <a:dk1>
          <a:srgbClr val="99388C"/>
        </a:dk1>
        <a:lt1>
          <a:srgbClr val="FFFFFF"/>
        </a:lt1>
        <a:dk2>
          <a:srgbClr val="552969"/>
        </a:dk2>
        <a:lt2>
          <a:srgbClr val="000000"/>
        </a:lt2>
        <a:accent1>
          <a:srgbClr val="361F51"/>
        </a:accent1>
        <a:accent2>
          <a:srgbClr val="552969"/>
        </a:accent2>
        <a:accent3>
          <a:srgbClr val="FFFFFF"/>
        </a:accent3>
        <a:accent4>
          <a:srgbClr val="822E77"/>
        </a:accent4>
        <a:accent5>
          <a:srgbClr val="AEABB3"/>
        </a:accent5>
        <a:accent6>
          <a:srgbClr val="4C245E"/>
        </a:accent6>
        <a:hlink>
          <a:srgbClr val="99388C"/>
        </a:hlink>
        <a:folHlink>
          <a:srgbClr val="C73C9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SE_Cherry">
  <a:themeElements>
    <a:clrScheme name="SE_Cherry_ab">
      <a:dk1>
        <a:srgbClr val="000000"/>
      </a:dk1>
      <a:lt1>
        <a:srgbClr val="FFFFFF"/>
      </a:lt1>
      <a:dk2>
        <a:srgbClr val="CE0057"/>
      </a:dk2>
      <a:lt2>
        <a:srgbClr val="FFFFFF"/>
      </a:lt2>
      <a:accent1>
        <a:srgbClr val="CE0057"/>
      </a:accent1>
      <a:accent2>
        <a:srgbClr val="7F0036"/>
      </a:accent2>
      <a:accent3>
        <a:srgbClr val="D76277"/>
      </a:accent3>
      <a:accent4>
        <a:srgbClr val="E1929A"/>
      </a:accent4>
      <a:accent5>
        <a:srgbClr val="EFC5C7"/>
      </a:accent5>
      <a:accent6>
        <a:srgbClr val="B27A80"/>
      </a:accent6>
      <a:hlink>
        <a:srgbClr val="0070C0"/>
      </a:hlink>
      <a:folHlink>
        <a:srgbClr val="96078E"/>
      </a:folHlink>
    </a:clrScheme>
    <a:fontScheme name="SE Rebrand DNA">
      <a:majorFont>
        <a:latin typeface="American Typewriter SE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SEMC brand template 2007 rev D 1">
        <a:dk1>
          <a:srgbClr val="000000"/>
        </a:dk1>
        <a:lt1>
          <a:srgbClr val="FFFFFF"/>
        </a:lt1>
        <a:dk2>
          <a:srgbClr val="AE0E14"/>
        </a:dk2>
        <a:lt2>
          <a:srgbClr val="FFFFFF"/>
        </a:lt2>
        <a:accent1>
          <a:srgbClr val="870000"/>
        </a:accent1>
        <a:accent2>
          <a:srgbClr val="AE1114"/>
        </a:accent2>
        <a:accent3>
          <a:srgbClr val="D3AAAA"/>
        </a:accent3>
        <a:accent4>
          <a:srgbClr val="DADADA"/>
        </a:accent4>
        <a:accent5>
          <a:srgbClr val="C3AAAA"/>
        </a:accent5>
        <a:accent6>
          <a:srgbClr val="9D0E11"/>
        </a:accent6>
        <a:hlink>
          <a:srgbClr val="DC0000"/>
        </a:hlink>
        <a:folHlink>
          <a:srgbClr val="FF3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EMC brand template 2007 rev D 2">
        <a:dk1>
          <a:srgbClr val="000000"/>
        </a:dk1>
        <a:lt1>
          <a:srgbClr val="FFFFFF"/>
        </a:lt1>
        <a:dk2>
          <a:srgbClr val="DA6800"/>
        </a:dk2>
        <a:lt2>
          <a:srgbClr val="FFFFFF"/>
        </a:lt2>
        <a:accent1>
          <a:srgbClr val="D04F00"/>
        </a:accent1>
        <a:accent2>
          <a:srgbClr val="DA6800"/>
        </a:accent2>
        <a:accent3>
          <a:srgbClr val="EAB9AA"/>
        </a:accent3>
        <a:accent4>
          <a:srgbClr val="DADADA"/>
        </a:accent4>
        <a:accent5>
          <a:srgbClr val="E4B2AA"/>
        </a:accent5>
        <a:accent6>
          <a:srgbClr val="C55E00"/>
        </a:accent6>
        <a:hlink>
          <a:srgbClr val="FF9100"/>
        </a:hlink>
        <a:folHlink>
          <a:srgbClr val="FFA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EMC brand template 2007 rev D 3">
        <a:dk1>
          <a:srgbClr val="000000"/>
        </a:dk1>
        <a:lt1>
          <a:srgbClr val="FFFFFF"/>
        </a:lt1>
        <a:dk2>
          <a:srgbClr val="499335"/>
        </a:dk2>
        <a:lt2>
          <a:srgbClr val="FFFFFF"/>
        </a:lt2>
        <a:accent1>
          <a:srgbClr val="3E7835"/>
        </a:accent1>
        <a:accent2>
          <a:srgbClr val="499335"/>
        </a:accent2>
        <a:accent3>
          <a:srgbClr val="B1C8AE"/>
        </a:accent3>
        <a:accent4>
          <a:srgbClr val="DADADA"/>
        </a:accent4>
        <a:accent5>
          <a:srgbClr val="AFBEAE"/>
        </a:accent5>
        <a:accent6>
          <a:srgbClr val="41852F"/>
        </a:accent6>
        <a:hlink>
          <a:srgbClr val="8CC63F"/>
        </a:hlink>
        <a:folHlink>
          <a:srgbClr val="B7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EMC brand template 2007 rev D 4">
        <a:dk1>
          <a:srgbClr val="000000"/>
        </a:dk1>
        <a:lt1>
          <a:srgbClr val="FFFFFF"/>
        </a:lt1>
        <a:dk2>
          <a:srgbClr val="009999"/>
        </a:dk2>
        <a:lt2>
          <a:srgbClr val="FFFFFF"/>
        </a:lt2>
        <a:accent1>
          <a:srgbClr val="006666"/>
        </a:accent1>
        <a:accent2>
          <a:srgbClr val="009999"/>
        </a:accent2>
        <a:accent3>
          <a:srgbClr val="AACACA"/>
        </a:accent3>
        <a:accent4>
          <a:srgbClr val="DADADA"/>
        </a:accent4>
        <a:accent5>
          <a:srgbClr val="AAB8B8"/>
        </a:accent5>
        <a:accent6>
          <a:srgbClr val="008A8A"/>
        </a:accent6>
        <a:hlink>
          <a:srgbClr val="00C2B4"/>
        </a:hlink>
        <a:folHlink>
          <a:srgbClr val="97CC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EMC brand template 2007 rev D 5">
        <a:dk1>
          <a:srgbClr val="000000"/>
        </a:dk1>
        <a:lt1>
          <a:srgbClr val="FFFFFF"/>
        </a:lt1>
        <a:dk2>
          <a:srgbClr val="91004B"/>
        </a:dk2>
        <a:lt2>
          <a:srgbClr val="FFFFFF"/>
        </a:lt2>
        <a:accent1>
          <a:srgbClr val="660033"/>
        </a:accent1>
        <a:accent2>
          <a:srgbClr val="91004B"/>
        </a:accent2>
        <a:accent3>
          <a:srgbClr val="C7AAB1"/>
        </a:accent3>
        <a:accent4>
          <a:srgbClr val="DADADA"/>
        </a:accent4>
        <a:accent5>
          <a:srgbClr val="B8AAAD"/>
        </a:accent5>
        <a:accent6>
          <a:srgbClr val="830043"/>
        </a:accent6>
        <a:hlink>
          <a:srgbClr val="AF2B6B"/>
        </a:hlink>
        <a:folHlink>
          <a:srgbClr val="B9528B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EMC brand template 2007 rev D 6">
        <a:dk1>
          <a:srgbClr val="000000"/>
        </a:dk1>
        <a:lt1>
          <a:srgbClr val="FFFFFF"/>
        </a:lt1>
        <a:dk2>
          <a:srgbClr val="552969"/>
        </a:dk2>
        <a:lt2>
          <a:srgbClr val="FFFFFF"/>
        </a:lt2>
        <a:accent1>
          <a:srgbClr val="361F51"/>
        </a:accent1>
        <a:accent2>
          <a:srgbClr val="552969"/>
        </a:accent2>
        <a:accent3>
          <a:srgbClr val="B4ACB9"/>
        </a:accent3>
        <a:accent4>
          <a:srgbClr val="DADADA"/>
        </a:accent4>
        <a:accent5>
          <a:srgbClr val="AEABB3"/>
        </a:accent5>
        <a:accent6>
          <a:srgbClr val="4C245E"/>
        </a:accent6>
        <a:hlink>
          <a:srgbClr val="99388C"/>
        </a:hlink>
        <a:folHlink>
          <a:srgbClr val="C73C9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EMC brand template 2007 rev D 7">
        <a:dk1>
          <a:srgbClr val="DC0000"/>
        </a:dk1>
        <a:lt1>
          <a:srgbClr val="FFFFFF"/>
        </a:lt1>
        <a:dk2>
          <a:srgbClr val="AE1114"/>
        </a:dk2>
        <a:lt2>
          <a:srgbClr val="000000"/>
        </a:lt2>
        <a:accent1>
          <a:srgbClr val="870000"/>
        </a:accent1>
        <a:accent2>
          <a:srgbClr val="AE1114"/>
        </a:accent2>
        <a:accent3>
          <a:srgbClr val="FFFFFF"/>
        </a:accent3>
        <a:accent4>
          <a:srgbClr val="BC0000"/>
        </a:accent4>
        <a:accent5>
          <a:srgbClr val="C3AAAA"/>
        </a:accent5>
        <a:accent6>
          <a:srgbClr val="9D0E11"/>
        </a:accent6>
        <a:hlink>
          <a:srgbClr val="DC0000"/>
        </a:hlink>
        <a:folHlink>
          <a:srgbClr val="FF3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EMC brand template 2007 rev D 8">
        <a:dk1>
          <a:srgbClr val="FF9100"/>
        </a:dk1>
        <a:lt1>
          <a:srgbClr val="FFFFFF"/>
        </a:lt1>
        <a:dk2>
          <a:srgbClr val="DA6800"/>
        </a:dk2>
        <a:lt2>
          <a:srgbClr val="000000"/>
        </a:lt2>
        <a:accent1>
          <a:srgbClr val="D04F00"/>
        </a:accent1>
        <a:accent2>
          <a:srgbClr val="DA6800"/>
        </a:accent2>
        <a:accent3>
          <a:srgbClr val="FFFFFF"/>
        </a:accent3>
        <a:accent4>
          <a:srgbClr val="DA7B00"/>
        </a:accent4>
        <a:accent5>
          <a:srgbClr val="E4B2AA"/>
        </a:accent5>
        <a:accent6>
          <a:srgbClr val="C55E00"/>
        </a:accent6>
        <a:hlink>
          <a:srgbClr val="FF9100"/>
        </a:hlink>
        <a:folHlink>
          <a:srgbClr val="FFA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EMC brand template 2007 rev D 9">
        <a:dk1>
          <a:srgbClr val="8CC63F"/>
        </a:dk1>
        <a:lt1>
          <a:srgbClr val="FFFFFF"/>
        </a:lt1>
        <a:dk2>
          <a:srgbClr val="499335"/>
        </a:dk2>
        <a:lt2>
          <a:srgbClr val="000000"/>
        </a:lt2>
        <a:accent1>
          <a:srgbClr val="3E7835"/>
        </a:accent1>
        <a:accent2>
          <a:srgbClr val="499335"/>
        </a:accent2>
        <a:accent3>
          <a:srgbClr val="FFFFFF"/>
        </a:accent3>
        <a:accent4>
          <a:srgbClr val="77A934"/>
        </a:accent4>
        <a:accent5>
          <a:srgbClr val="AFBEAE"/>
        </a:accent5>
        <a:accent6>
          <a:srgbClr val="41852F"/>
        </a:accent6>
        <a:hlink>
          <a:srgbClr val="8CC63F"/>
        </a:hlink>
        <a:folHlink>
          <a:srgbClr val="B7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EMC brand template 2007 rev D 10">
        <a:dk1>
          <a:srgbClr val="00C2B4"/>
        </a:dk1>
        <a:lt1>
          <a:srgbClr val="FFFFFF"/>
        </a:lt1>
        <a:dk2>
          <a:srgbClr val="009999"/>
        </a:dk2>
        <a:lt2>
          <a:srgbClr val="000000"/>
        </a:lt2>
        <a:accent1>
          <a:srgbClr val="006666"/>
        </a:accent1>
        <a:accent2>
          <a:srgbClr val="009999"/>
        </a:accent2>
        <a:accent3>
          <a:srgbClr val="FFFFFF"/>
        </a:accent3>
        <a:accent4>
          <a:srgbClr val="00A599"/>
        </a:accent4>
        <a:accent5>
          <a:srgbClr val="AAB8B8"/>
        </a:accent5>
        <a:accent6>
          <a:srgbClr val="008A8A"/>
        </a:accent6>
        <a:hlink>
          <a:srgbClr val="00C2B4"/>
        </a:hlink>
        <a:folHlink>
          <a:srgbClr val="97CC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EMC brand template 2007 rev D 11">
        <a:dk1>
          <a:srgbClr val="AF2B6B"/>
        </a:dk1>
        <a:lt1>
          <a:srgbClr val="FFFFFF"/>
        </a:lt1>
        <a:dk2>
          <a:srgbClr val="91004B"/>
        </a:dk2>
        <a:lt2>
          <a:srgbClr val="000000"/>
        </a:lt2>
        <a:accent1>
          <a:srgbClr val="660033"/>
        </a:accent1>
        <a:accent2>
          <a:srgbClr val="91004B"/>
        </a:accent2>
        <a:accent3>
          <a:srgbClr val="FFFFFF"/>
        </a:accent3>
        <a:accent4>
          <a:srgbClr val="95235A"/>
        </a:accent4>
        <a:accent5>
          <a:srgbClr val="B8AAAD"/>
        </a:accent5>
        <a:accent6>
          <a:srgbClr val="830043"/>
        </a:accent6>
        <a:hlink>
          <a:srgbClr val="AF2B6B"/>
        </a:hlink>
        <a:folHlink>
          <a:srgbClr val="B9528B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EMC brand template 2007 rev D 12">
        <a:dk1>
          <a:srgbClr val="99388C"/>
        </a:dk1>
        <a:lt1>
          <a:srgbClr val="FFFFFF"/>
        </a:lt1>
        <a:dk2>
          <a:srgbClr val="552969"/>
        </a:dk2>
        <a:lt2>
          <a:srgbClr val="000000"/>
        </a:lt2>
        <a:accent1>
          <a:srgbClr val="361F51"/>
        </a:accent1>
        <a:accent2>
          <a:srgbClr val="552969"/>
        </a:accent2>
        <a:accent3>
          <a:srgbClr val="FFFFFF"/>
        </a:accent3>
        <a:accent4>
          <a:srgbClr val="822E77"/>
        </a:accent4>
        <a:accent5>
          <a:srgbClr val="AEABB3"/>
        </a:accent5>
        <a:accent6>
          <a:srgbClr val="4C245E"/>
        </a:accent6>
        <a:hlink>
          <a:srgbClr val="99388C"/>
        </a:hlink>
        <a:folHlink>
          <a:srgbClr val="C73C9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LiquidEnergyPPT V1 17-08-09">
  <a:themeElements>
    <a:clrScheme name="SE_Blue_ab">
      <a:dk1>
        <a:srgbClr val="000000"/>
      </a:dk1>
      <a:lt1>
        <a:srgbClr val="FFFFFF"/>
      </a:lt1>
      <a:dk2>
        <a:srgbClr val="00A8B5"/>
      </a:dk2>
      <a:lt2>
        <a:srgbClr val="FFFFFF"/>
      </a:lt2>
      <a:accent1>
        <a:srgbClr val="00A8B5"/>
      </a:accent1>
      <a:accent2>
        <a:srgbClr val="005960"/>
      </a:accent2>
      <a:accent3>
        <a:srgbClr val="68B5C2"/>
      </a:accent3>
      <a:accent4>
        <a:srgbClr val="99CBD3"/>
      </a:accent4>
      <a:accent5>
        <a:srgbClr val="CBE2E7"/>
      </a:accent5>
      <a:accent6>
        <a:srgbClr val="7E959C"/>
      </a:accent6>
      <a:hlink>
        <a:srgbClr val="0070C0"/>
      </a:hlink>
      <a:folHlink>
        <a:srgbClr val="CE0057"/>
      </a:folHlink>
    </a:clrScheme>
    <a:fontScheme name="SE Rebrand DNA">
      <a:majorFont>
        <a:latin typeface="American Typewriter SE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SEMC brand template 2007 rev D 1">
        <a:dk1>
          <a:srgbClr val="000000"/>
        </a:dk1>
        <a:lt1>
          <a:srgbClr val="FFFFFF"/>
        </a:lt1>
        <a:dk2>
          <a:srgbClr val="AE0E14"/>
        </a:dk2>
        <a:lt2>
          <a:srgbClr val="FFFFFF"/>
        </a:lt2>
        <a:accent1>
          <a:srgbClr val="870000"/>
        </a:accent1>
        <a:accent2>
          <a:srgbClr val="AE1114"/>
        </a:accent2>
        <a:accent3>
          <a:srgbClr val="D3AAAA"/>
        </a:accent3>
        <a:accent4>
          <a:srgbClr val="DADADA"/>
        </a:accent4>
        <a:accent5>
          <a:srgbClr val="C3AAAA"/>
        </a:accent5>
        <a:accent6>
          <a:srgbClr val="9D0E11"/>
        </a:accent6>
        <a:hlink>
          <a:srgbClr val="DC0000"/>
        </a:hlink>
        <a:folHlink>
          <a:srgbClr val="FF3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EMC brand template 2007 rev D 2">
        <a:dk1>
          <a:srgbClr val="000000"/>
        </a:dk1>
        <a:lt1>
          <a:srgbClr val="FFFFFF"/>
        </a:lt1>
        <a:dk2>
          <a:srgbClr val="DA6800"/>
        </a:dk2>
        <a:lt2>
          <a:srgbClr val="FFFFFF"/>
        </a:lt2>
        <a:accent1>
          <a:srgbClr val="D04F00"/>
        </a:accent1>
        <a:accent2>
          <a:srgbClr val="DA6800"/>
        </a:accent2>
        <a:accent3>
          <a:srgbClr val="EAB9AA"/>
        </a:accent3>
        <a:accent4>
          <a:srgbClr val="DADADA"/>
        </a:accent4>
        <a:accent5>
          <a:srgbClr val="E4B2AA"/>
        </a:accent5>
        <a:accent6>
          <a:srgbClr val="C55E00"/>
        </a:accent6>
        <a:hlink>
          <a:srgbClr val="FF9100"/>
        </a:hlink>
        <a:folHlink>
          <a:srgbClr val="FFA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EMC brand template 2007 rev D 3">
        <a:dk1>
          <a:srgbClr val="000000"/>
        </a:dk1>
        <a:lt1>
          <a:srgbClr val="FFFFFF"/>
        </a:lt1>
        <a:dk2>
          <a:srgbClr val="499335"/>
        </a:dk2>
        <a:lt2>
          <a:srgbClr val="FFFFFF"/>
        </a:lt2>
        <a:accent1>
          <a:srgbClr val="3E7835"/>
        </a:accent1>
        <a:accent2>
          <a:srgbClr val="499335"/>
        </a:accent2>
        <a:accent3>
          <a:srgbClr val="B1C8AE"/>
        </a:accent3>
        <a:accent4>
          <a:srgbClr val="DADADA"/>
        </a:accent4>
        <a:accent5>
          <a:srgbClr val="AFBEAE"/>
        </a:accent5>
        <a:accent6>
          <a:srgbClr val="41852F"/>
        </a:accent6>
        <a:hlink>
          <a:srgbClr val="8CC63F"/>
        </a:hlink>
        <a:folHlink>
          <a:srgbClr val="B7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EMC brand template 2007 rev D 4">
        <a:dk1>
          <a:srgbClr val="000000"/>
        </a:dk1>
        <a:lt1>
          <a:srgbClr val="FFFFFF"/>
        </a:lt1>
        <a:dk2>
          <a:srgbClr val="009999"/>
        </a:dk2>
        <a:lt2>
          <a:srgbClr val="FFFFFF"/>
        </a:lt2>
        <a:accent1>
          <a:srgbClr val="006666"/>
        </a:accent1>
        <a:accent2>
          <a:srgbClr val="009999"/>
        </a:accent2>
        <a:accent3>
          <a:srgbClr val="AACACA"/>
        </a:accent3>
        <a:accent4>
          <a:srgbClr val="DADADA"/>
        </a:accent4>
        <a:accent5>
          <a:srgbClr val="AAB8B8"/>
        </a:accent5>
        <a:accent6>
          <a:srgbClr val="008A8A"/>
        </a:accent6>
        <a:hlink>
          <a:srgbClr val="00C2B4"/>
        </a:hlink>
        <a:folHlink>
          <a:srgbClr val="97CC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EMC brand template 2007 rev D 5">
        <a:dk1>
          <a:srgbClr val="000000"/>
        </a:dk1>
        <a:lt1>
          <a:srgbClr val="FFFFFF"/>
        </a:lt1>
        <a:dk2>
          <a:srgbClr val="91004B"/>
        </a:dk2>
        <a:lt2>
          <a:srgbClr val="FFFFFF"/>
        </a:lt2>
        <a:accent1>
          <a:srgbClr val="660033"/>
        </a:accent1>
        <a:accent2>
          <a:srgbClr val="91004B"/>
        </a:accent2>
        <a:accent3>
          <a:srgbClr val="C7AAB1"/>
        </a:accent3>
        <a:accent4>
          <a:srgbClr val="DADADA"/>
        </a:accent4>
        <a:accent5>
          <a:srgbClr val="B8AAAD"/>
        </a:accent5>
        <a:accent6>
          <a:srgbClr val="830043"/>
        </a:accent6>
        <a:hlink>
          <a:srgbClr val="AF2B6B"/>
        </a:hlink>
        <a:folHlink>
          <a:srgbClr val="B9528B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EMC brand template 2007 rev D 6">
        <a:dk1>
          <a:srgbClr val="000000"/>
        </a:dk1>
        <a:lt1>
          <a:srgbClr val="FFFFFF"/>
        </a:lt1>
        <a:dk2>
          <a:srgbClr val="552969"/>
        </a:dk2>
        <a:lt2>
          <a:srgbClr val="FFFFFF"/>
        </a:lt2>
        <a:accent1>
          <a:srgbClr val="361F51"/>
        </a:accent1>
        <a:accent2>
          <a:srgbClr val="552969"/>
        </a:accent2>
        <a:accent3>
          <a:srgbClr val="B4ACB9"/>
        </a:accent3>
        <a:accent4>
          <a:srgbClr val="DADADA"/>
        </a:accent4>
        <a:accent5>
          <a:srgbClr val="AEABB3"/>
        </a:accent5>
        <a:accent6>
          <a:srgbClr val="4C245E"/>
        </a:accent6>
        <a:hlink>
          <a:srgbClr val="99388C"/>
        </a:hlink>
        <a:folHlink>
          <a:srgbClr val="C73C9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EMC brand template 2007 rev D 7">
        <a:dk1>
          <a:srgbClr val="DC0000"/>
        </a:dk1>
        <a:lt1>
          <a:srgbClr val="FFFFFF"/>
        </a:lt1>
        <a:dk2>
          <a:srgbClr val="AE1114"/>
        </a:dk2>
        <a:lt2>
          <a:srgbClr val="000000"/>
        </a:lt2>
        <a:accent1>
          <a:srgbClr val="870000"/>
        </a:accent1>
        <a:accent2>
          <a:srgbClr val="AE1114"/>
        </a:accent2>
        <a:accent3>
          <a:srgbClr val="FFFFFF"/>
        </a:accent3>
        <a:accent4>
          <a:srgbClr val="BC0000"/>
        </a:accent4>
        <a:accent5>
          <a:srgbClr val="C3AAAA"/>
        </a:accent5>
        <a:accent6>
          <a:srgbClr val="9D0E11"/>
        </a:accent6>
        <a:hlink>
          <a:srgbClr val="DC0000"/>
        </a:hlink>
        <a:folHlink>
          <a:srgbClr val="FF3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EMC brand template 2007 rev D 8">
        <a:dk1>
          <a:srgbClr val="FF9100"/>
        </a:dk1>
        <a:lt1>
          <a:srgbClr val="FFFFFF"/>
        </a:lt1>
        <a:dk2>
          <a:srgbClr val="DA6800"/>
        </a:dk2>
        <a:lt2>
          <a:srgbClr val="000000"/>
        </a:lt2>
        <a:accent1>
          <a:srgbClr val="D04F00"/>
        </a:accent1>
        <a:accent2>
          <a:srgbClr val="DA6800"/>
        </a:accent2>
        <a:accent3>
          <a:srgbClr val="FFFFFF"/>
        </a:accent3>
        <a:accent4>
          <a:srgbClr val="DA7B00"/>
        </a:accent4>
        <a:accent5>
          <a:srgbClr val="E4B2AA"/>
        </a:accent5>
        <a:accent6>
          <a:srgbClr val="C55E00"/>
        </a:accent6>
        <a:hlink>
          <a:srgbClr val="FF9100"/>
        </a:hlink>
        <a:folHlink>
          <a:srgbClr val="FFA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EMC brand template 2007 rev D 9">
        <a:dk1>
          <a:srgbClr val="8CC63F"/>
        </a:dk1>
        <a:lt1>
          <a:srgbClr val="FFFFFF"/>
        </a:lt1>
        <a:dk2>
          <a:srgbClr val="499335"/>
        </a:dk2>
        <a:lt2>
          <a:srgbClr val="000000"/>
        </a:lt2>
        <a:accent1>
          <a:srgbClr val="3E7835"/>
        </a:accent1>
        <a:accent2>
          <a:srgbClr val="499335"/>
        </a:accent2>
        <a:accent3>
          <a:srgbClr val="FFFFFF"/>
        </a:accent3>
        <a:accent4>
          <a:srgbClr val="77A934"/>
        </a:accent4>
        <a:accent5>
          <a:srgbClr val="AFBEAE"/>
        </a:accent5>
        <a:accent6>
          <a:srgbClr val="41852F"/>
        </a:accent6>
        <a:hlink>
          <a:srgbClr val="8CC63F"/>
        </a:hlink>
        <a:folHlink>
          <a:srgbClr val="B7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EMC brand template 2007 rev D 10">
        <a:dk1>
          <a:srgbClr val="00C2B4"/>
        </a:dk1>
        <a:lt1>
          <a:srgbClr val="FFFFFF"/>
        </a:lt1>
        <a:dk2>
          <a:srgbClr val="009999"/>
        </a:dk2>
        <a:lt2>
          <a:srgbClr val="000000"/>
        </a:lt2>
        <a:accent1>
          <a:srgbClr val="006666"/>
        </a:accent1>
        <a:accent2>
          <a:srgbClr val="009999"/>
        </a:accent2>
        <a:accent3>
          <a:srgbClr val="FFFFFF"/>
        </a:accent3>
        <a:accent4>
          <a:srgbClr val="00A599"/>
        </a:accent4>
        <a:accent5>
          <a:srgbClr val="AAB8B8"/>
        </a:accent5>
        <a:accent6>
          <a:srgbClr val="008A8A"/>
        </a:accent6>
        <a:hlink>
          <a:srgbClr val="00C2B4"/>
        </a:hlink>
        <a:folHlink>
          <a:srgbClr val="97CC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EMC brand template 2007 rev D 11">
        <a:dk1>
          <a:srgbClr val="AF2B6B"/>
        </a:dk1>
        <a:lt1>
          <a:srgbClr val="FFFFFF"/>
        </a:lt1>
        <a:dk2>
          <a:srgbClr val="91004B"/>
        </a:dk2>
        <a:lt2>
          <a:srgbClr val="000000"/>
        </a:lt2>
        <a:accent1>
          <a:srgbClr val="660033"/>
        </a:accent1>
        <a:accent2>
          <a:srgbClr val="91004B"/>
        </a:accent2>
        <a:accent3>
          <a:srgbClr val="FFFFFF"/>
        </a:accent3>
        <a:accent4>
          <a:srgbClr val="95235A"/>
        </a:accent4>
        <a:accent5>
          <a:srgbClr val="B8AAAD"/>
        </a:accent5>
        <a:accent6>
          <a:srgbClr val="830043"/>
        </a:accent6>
        <a:hlink>
          <a:srgbClr val="AF2B6B"/>
        </a:hlink>
        <a:folHlink>
          <a:srgbClr val="B9528B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EMC brand template 2007 rev D 12">
        <a:dk1>
          <a:srgbClr val="99388C"/>
        </a:dk1>
        <a:lt1>
          <a:srgbClr val="FFFFFF"/>
        </a:lt1>
        <a:dk2>
          <a:srgbClr val="552969"/>
        </a:dk2>
        <a:lt2>
          <a:srgbClr val="000000"/>
        </a:lt2>
        <a:accent1>
          <a:srgbClr val="361F51"/>
        </a:accent1>
        <a:accent2>
          <a:srgbClr val="552969"/>
        </a:accent2>
        <a:accent3>
          <a:srgbClr val="FFFFFF"/>
        </a:accent3>
        <a:accent4>
          <a:srgbClr val="822E77"/>
        </a:accent4>
        <a:accent5>
          <a:srgbClr val="AEABB3"/>
        </a:accent5>
        <a:accent6>
          <a:srgbClr val="4C245E"/>
        </a:accent6>
        <a:hlink>
          <a:srgbClr val="99388C"/>
        </a:hlink>
        <a:folHlink>
          <a:srgbClr val="C73C9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3B1936BC6A3674D9D095E5A89BD8B8A" ma:contentTypeVersion="1" ma:contentTypeDescription="Create a new document." ma:contentTypeScope="" ma:versionID="c2e3eb12613c1b174384d1487473fb06">
  <xsd:schema xmlns:xsd="http://www.w3.org/2001/XMLSchema" xmlns:p="http://schemas.microsoft.com/office/2006/metadata/properties" xmlns:ns1="http://schemas.microsoft.com/sharepoint/v3" targetNamespace="http://schemas.microsoft.com/office/2006/metadata/properties" ma:root="true" ma:fieldsID="949202dcc3c1780e91e58fb2af340b1d" ns1:_="">
    <xsd:import namespace="http://schemas.microsoft.com/sharepoint/v3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</xsd:all>
            </xsd:complexType>
          </xsd:element>
        </xsd:sequence>
      </xsd:complexType>
    </xsd:element>
  </xsd:schema>
  <xsd:schema xmlns:xsd="http://www.w3.org/2001/XMLSchema" xmlns:dms="http://schemas.microsoft.com/office/2006/documentManagement/types" targetNamespace="http://schemas.microsoft.com/sharepoint/v3" elementFormDefault="qualified">
    <xsd:import namespace="http://schemas.microsoft.com/office/2006/documentManagement/types"/>
    <xsd:element name="PublishingStartDate" ma:index="8" nillable="true" ma:displayName="Scheduling Start Date" ma:internalName="PublishingStartDate">
      <xsd:simpleType>
        <xsd:restriction base="dms:Unknown"/>
      </xsd:simpleType>
    </xsd:element>
    <xsd:element name="PublishingExpirationDate" ma:index="9" nillable="true" ma:displayName="Scheduling End Date" ma:internalName="PublishingExpirationDat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Props1.xml><?xml version="1.0" encoding="utf-8"?>
<ds:datastoreItem xmlns:ds="http://schemas.openxmlformats.org/officeDocument/2006/customXml" ds:itemID="{807E9B76-B933-47EA-B8C8-B5D5CA3F2B7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63A28C3-7298-4AE7-889F-409D23CEA9A3}">
  <ds:schemaRefs>
    <ds:schemaRef ds:uri="http://schemas.microsoft.com/office/2006/documentManagement/types"/>
    <ds:schemaRef ds:uri="http://purl.org/dc/elements/1.1/"/>
    <ds:schemaRef ds:uri="http://purl.org/dc/terms/"/>
    <ds:schemaRef ds:uri="http://purl.org/dc/dcmitype/"/>
    <ds:schemaRef ds:uri="http://www.w3.org/XML/1998/namespace"/>
    <ds:schemaRef ds:uri="http://schemas.microsoft.com/office/2006/metadata/properties"/>
    <ds:schemaRef ds:uri="http://schemas.microsoft.com/sharepoint/v3"/>
    <ds:schemaRef ds:uri="http://schemas.openxmlformats.org/package/2006/metadata/core-properties"/>
  </ds:schemaRefs>
</ds:datastoreItem>
</file>

<file path=customXml/itemProps3.xml><?xml version="1.0" encoding="utf-8"?>
<ds:datastoreItem xmlns:ds="http://schemas.openxmlformats.org/officeDocument/2006/customXml" ds:itemID="{4D5B1BAB-20D1-4041-858C-3DF7A9DD09D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PPT - Liquid Energy TEMPLATE</Template>
  <TotalTime>0</TotalTime>
  <Words>2494</Words>
  <Application>Microsoft Office PowerPoint</Application>
  <PresentationFormat>On-screen Show (4:3)</PresentationFormat>
  <Paragraphs>505</Paragraphs>
  <Slides>85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7</vt:i4>
      </vt:variant>
      <vt:variant>
        <vt:lpstr>Slide Titles</vt:lpstr>
      </vt:variant>
      <vt:variant>
        <vt:i4>85</vt:i4>
      </vt:variant>
    </vt:vector>
  </HeadingPairs>
  <TitlesOfParts>
    <vt:vector size="92" baseType="lpstr">
      <vt:lpstr>PPT - Liquid Energy TEMPLATE</vt:lpstr>
      <vt:lpstr>SE_Lime</vt:lpstr>
      <vt:lpstr>SE Orange</vt:lpstr>
      <vt:lpstr>SE_Red</vt:lpstr>
      <vt:lpstr>SE_Purple</vt:lpstr>
      <vt:lpstr>SE_Cherry</vt:lpstr>
      <vt:lpstr>LiquidEnergyPPT V1 17-08-09</vt:lpstr>
      <vt:lpstr>Android Development</vt:lpstr>
      <vt:lpstr>Agenda</vt:lpstr>
      <vt:lpstr>IDE Options</vt:lpstr>
      <vt:lpstr>SDK Manager</vt:lpstr>
      <vt:lpstr>SDK Composition</vt:lpstr>
      <vt:lpstr>Agenda</vt:lpstr>
      <vt:lpstr>Build the App</vt:lpstr>
      <vt:lpstr>Run the App</vt:lpstr>
      <vt:lpstr>Logs of App Launch</vt:lpstr>
      <vt:lpstr>Hierarchy Tree</vt:lpstr>
      <vt:lpstr>View</vt:lpstr>
      <vt:lpstr>ViewGroup</vt:lpstr>
      <vt:lpstr>Common Layout</vt:lpstr>
      <vt:lpstr>Liner Layout</vt:lpstr>
      <vt:lpstr>Relative Layout</vt:lpstr>
      <vt:lpstr>Activity</vt:lpstr>
      <vt:lpstr>Activity Lifecycle</vt:lpstr>
      <vt:lpstr>One Activity starts Another Activity</vt:lpstr>
      <vt:lpstr>Android Debug Bridge </vt:lpstr>
      <vt:lpstr>DDMS (Dalvik Debug Monitor Server)</vt:lpstr>
      <vt:lpstr>Logcat</vt:lpstr>
      <vt:lpstr>Hierarchy Viewer</vt:lpstr>
      <vt:lpstr>Agenda</vt:lpstr>
      <vt:lpstr>Example @ News App</vt:lpstr>
      <vt:lpstr>App Information Model</vt:lpstr>
      <vt:lpstr>The Screens</vt:lpstr>
      <vt:lpstr>The Combination  </vt:lpstr>
      <vt:lpstr>The Navigation</vt:lpstr>
      <vt:lpstr>Agenda</vt:lpstr>
      <vt:lpstr>Key Challenge of Android Development</vt:lpstr>
      <vt:lpstr>Multiple Screen Supporting</vt:lpstr>
      <vt:lpstr>wrap_content &amp; match_parent</vt:lpstr>
      <vt:lpstr>Relative Layout instead of Absolute Layout</vt:lpstr>
      <vt:lpstr>Terminology about the Spec of Screen</vt:lpstr>
      <vt:lpstr>Why dp unit</vt:lpstr>
      <vt:lpstr>Qualifier (Layout and Drawable)</vt:lpstr>
      <vt:lpstr>Layout Qualifier</vt:lpstr>
      <vt:lpstr>Layout Aliases</vt:lpstr>
      <vt:lpstr>Example @ News Reader</vt:lpstr>
      <vt:lpstr>Identify all possible Layouts</vt:lpstr>
      <vt:lpstr>Map the Layout to each Configuration by Alias</vt:lpstr>
      <vt:lpstr>Drawable Qualifier</vt:lpstr>
      <vt:lpstr>Nine-patch Bitmaps</vt:lpstr>
      <vt:lpstr>Fragment</vt:lpstr>
      <vt:lpstr>Fragment Lifecycle</vt:lpstr>
      <vt:lpstr>Fragment Legacy Support</vt:lpstr>
      <vt:lpstr>Example @ Layout XML</vt:lpstr>
      <vt:lpstr>Example @ Class - TitleFragment</vt:lpstr>
      <vt:lpstr>Example @ Method - showDetails </vt:lpstr>
      <vt:lpstr>Example @ Class - DetailsFragment </vt:lpstr>
      <vt:lpstr>Agenda</vt:lpstr>
      <vt:lpstr>Menu</vt:lpstr>
      <vt:lpstr>Motivation to declare Static Menu</vt:lpstr>
      <vt:lpstr>Type #1 Option Menu in ActionBar</vt:lpstr>
      <vt:lpstr>Type #2 Contextual Menu</vt:lpstr>
      <vt:lpstr>Contextual Action Mode</vt:lpstr>
      <vt:lpstr>Example @ Contextual Action Mode in ListView</vt:lpstr>
      <vt:lpstr>Reuse Menu Pattern among Activities</vt:lpstr>
      <vt:lpstr>Action Bar </vt:lpstr>
      <vt:lpstr>Availability and Compatibility </vt:lpstr>
      <vt:lpstr>Add Action Items</vt:lpstr>
      <vt:lpstr>Enable Navigation among App Stack</vt:lpstr>
      <vt:lpstr>Add Action View </vt:lpstr>
      <vt:lpstr>Add Action Provider</vt:lpstr>
      <vt:lpstr>Add Navigation Tab</vt:lpstr>
      <vt:lpstr>Add Drop-down Navigation</vt:lpstr>
      <vt:lpstr>Notification</vt:lpstr>
      <vt:lpstr>The Style</vt:lpstr>
      <vt:lpstr>Build Notification</vt:lpstr>
      <vt:lpstr>Manage Notification Update</vt:lpstr>
      <vt:lpstr>Back to Parent Activity by Persevered Flow</vt:lpstr>
      <vt:lpstr>ResultActivity as a New Task</vt:lpstr>
      <vt:lpstr>Determinate Indicator</vt:lpstr>
      <vt:lpstr>Indeterminate Indicator</vt:lpstr>
      <vt:lpstr>Agenda</vt:lpstr>
      <vt:lpstr>Custom Component</vt:lpstr>
      <vt:lpstr>Example @ Custom View</vt:lpstr>
      <vt:lpstr>Declare the Layout</vt:lpstr>
      <vt:lpstr>Custom View Class - Drawing</vt:lpstr>
      <vt:lpstr>Custom View Class - Measuring</vt:lpstr>
      <vt:lpstr>Custom View Class: adjustTextSizetoFit Method</vt:lpstr>
      <vt:lpstr>Example @ Custom View with Custom Style</vt:lpstr>
      <vt:lpstr>Custom View with Custom Style</vt:lpstr>
      <vt:lpstr>Apply for the Custom Style </vt:lpstr>
      <vt:lpstr>Reference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subject>One way QA and Delivery of Apps</dc:subject>
  <dc:creator/>
  <dc:description>3/155 01-LXE 110 1400 Uen_x000d_Rev A</dc:description>
  <cp:lastModifiedBy/>
  <cp:revision>1</cp:revision>
  <dcterms:created xsi:type="dcterms:W3CDTF">2011-11-30T11:01:39Z</dcterms:created>
  <dcterms:modified xsi:type="dcterms:W3CDTF">2014-12-09T08:49:15Z</dcterms:modified>
  <cp:contentType>Document</cp:contentTyp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x">
    <vt:lpwstr>1</vt:lpwstr>
  </property>
  <property fmtid="{D5CDD505-2E9C-101B-9397-08002B2CF9AE}" pid="3" name="Checked">
    <vt:lpwstr/>
  </property>
  <property fmtid="{D5CDD505-2E9C-101B-9397-08002B2CF9AE}" pid="4" name="Reference">
    <vt:lpwstr/>
  </property>
  <property fmtid="{D5CDD505-2E9C-101B-9397-08002B2CF9AE}" pid="5" name="LeftFooterField">
    <vt:lpwstr>DocNo</vt:lpwstr>
  </property>
  <property fmtid="{D5CDD505-2E9C-101B-9397-08002B2CF9AE}" pid="6" name="RightFooterField">
    <vt:lpwstr>Title</vt:lpwstr>
  </property>
  <property fmtid="{D5CDD505-2E9C-101B-9397-08002B2CF9AE}" pid="7" name="MiddleFooterField">
    <vt:lpwstr>Date</vt:lpwstr>
  </property>
  <property fmtid="{D5CDD505-2E9C-101B-9397-08002B2CF9AE}" pid="8" name="SecClassViewType">
    <vt:lpwstr>False</vt:lpwstr>
  </property>
  <property fmtid="{D5CDD505-2E9C-101B-9397-08002B2CF9AE}" pid="9" name="FooterType">
    <vt:lpwstr>CVL</vt:lpwstr>
  </property>
  <property fmtid="{D5CDD505-2E9C-101B-9397-08002B2CF9AE}" pid="10" name="DocumentType">
    <vt:lpwstr>EnOHLogoNew2001</vt:lpwstr>
  </property>
  <property fmtid="{D5CDD505-2E9C-101B-9397-08002B2CF9AE}" pid="11" name="TemplateName">
    <vt:lpwstr>EN/FAD 109 0015/8</vt:lpwstr>
  </property>
  <property fmtid="{D5CDD505-2E9C-101B-9397-08002B2CF9AE}" pid="12" name="TemplateVersion">
    <vt:lpwstr>R1A</vt:lpwstr>
  </property>
  <property fmtid="{D5CDD505-2E9C-101B-9397-08002B2CF9AE}" pid="13" name="TotalNumb">
    <vt:lpwstr>False</vt:lpwstr>
  </property>
  <property fmtid="{D5CDD505-2E9C-101B-9397-08002B2CF9AE}" pid="14" name="TemplateFileRevState">
    <vt:lpwstr>E</vt:lpwstr>
  </property>
  <property fmtid="{D5CDD505-2E9C-101B-9397-08002B2CF9AE}" pid="15" name="ContentTypeId">
    <vt:lpwstr>0x01010033B1936BC6A3674D9D095E5A89BD8B8A</vt:lpwstr>
  </property>
  <property fmtid="{D5CDD505-2E9C-101B-9397-08002B2CF9AE}" pid="16" name="DocumentSource">
    <vt:lpwstr>This document is managed in metaDoc.</vt:lpwstr>
  </property>
  <property fmtid="{D5CDD505-2E9C-101B-9397-08002B2CF9AE}" pid="17" name="SecurityClass">
    <vt:lpwstr>Company Internal</vt:lpwstr>
  </property>
  <property fmtid="{D5CDD505-2E9C-101B-9397-08002B2CF9AE}" pid="18" name="Prepared">
    <vt:lpwstr>SEM/CVEIO JOHAN HAMMER</vt:lpwstr>
  </property>
  <property fmtid="{D5CDD505-2E9C-101B-9397-08002B2CF9AE}" pid="19" name="Date">
    <vt:lpwstr>2011-12-13</vt:lpwstr>
  </property>
  <property fmtid="{D5CDD505-2E9C-101B-9397-08002B2CF9AE}" pid="20" name="Revision">
    <vt:lpwstr>A</vt:lpwstr>
  </property>
  <property fmtid="{D5CDD505-2E9C-101B-9397-08002B2CF9AE}" pid="21" name="Title">
    <vt:lpwstr>One way QA and Delivery of Apps</vt:lpwstr>
  </property>
  <property fmtid="{D5CDD505-2E9C-101B-9397-08002B2CF9AE}" pid="22" name="DocName">
    <vt:lpwstr>PROCESS DESCRIPTION</vt:lpwstr>
  </property>
  <property fmtid="{D5CDD505-2E9C-101B-9397-08002B2CF9AE}" pid="23" name="DocNo">
    <vt:lpwstr>3/155 01-LXE 110 1400 Uen</vt:lpwstr>
  </property>
  <property fmtid="{D5CDD505-2E9C-101B-9397-08002B2CF9AE}" pid="24" name="ApprovedBy">
    <vt:lpwstr>SEM/CVEIO (JOHAN HAMMER)</vt:lpwstr>
  </property>
  <property fmtid="{D5CDD505-2E9C-101B-9397-08002B2CF9AE}" pid="25" name="Keyword">
    <vt:lpwstr>ONE WAY QA AND DELIVERY OF APPS_x000d_
UNIFIED</vt:lpwstr>
  </property>
</Properties>
</file>